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9"/>
  </p:notesMasterIdLst>
  <p:sldIdLst>
    <p:sldId id="576" r:id="rId2"/>
    <p:sldId id="290" r:id="rId3"/>
    <p:sldId id="257" r:id="rId4"/>
    <p:sldId id="317" r:id="rId5"/>
    <p:sldId id="577" r:id="rId6"/>
    <p:sldId id="264" r:id="rId7"/>
    <p:sldId id="318" r:id="rId8"/>
    <p:sldId id="258" r:id="rId9"/>
    <p:sldId id="302" r:id="rId10"/>
    <p:sldId id="578" r:id="rId11"/>
    <p:sldId id="579" r:id="rId12"/>
    <p:sldId id="580" r:id="rId13"/>
    <p:sldId id="581" r:id="rId14"/>
    <p:sldId id="303" r:id="rId15"/>
    <p:sldId id="265" r:id="rId16"/>
    <p:sldId id="267" r:id="rId17"/>
    <p:sldId id="304" r:id="rId18"/>
    <p:sldId id="305" r:id="rId19"/>
    <p:sldId id="306" r:id="rId20"/>
    <p:sldId id="307" r:id="rId21"/>
    <p:sldId id="308" r:id="rId22"/>
    <p:sldId id="309" r:id="rId23"/>
    <p:sldId id="310" r:id="rId24"/>
    <p:sldId id="311" r:id="rId25"/>
    <p:sldId id="312" r:id="rId26"/>
    <p:sldId id="261" r:id="rId27"/>
    <p:sldId id="296" r:id="rId28"/>
    <p:sldId id="297" r:id="rId29"/>
    <p:sldId id="313" r:id="rId30"/>
    <p:sldId id="315" r:id="rId31"/>
    <p:sldId id="314" r:id="rId32"/>
    <p:sldId id="263" r:id="rId33"/>
    <p:sldId id="262" r:id="rId34"/>
    <p:sldId id="298" r:id="rId35"/>
    <p:sldId id="301" r:id="rId36"/>
    <p:sldId id="316" r:id="rId37"/>
    <p:sldId id="284" r:id="rId38"/>
    <p:sldId id="285" r:id="rId39"/>
    <p:sldId id="269" r:id="rId40"/>
    <p:sldId id="268" r:id="rId41"/>
    <p:sldId id="276" r:id="rId42"/>
    <p:sldId id="277" r:id="rId43"/>
    <p:sldId id="582" r:id="rId44"/>
    <p:sldId id="279" r:id="rId45"/>
    <p:sldId id="583" r:id="rId46"/>
    <p:sldId id="280" r:id="rId47"/>
    <p:sldId id="278" r:id="rId48"/>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CC"/>
    <a:srgbClr val="CC3300"/>
    <a:srgbClr val="FF0000"/>
    <a:srgbClr val="993300"/>
    <a:srgbClr val="FF9900"/>
    <a:srgbClr val="66FF6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91" autoAdjust="0"/>
    <p:restoredTop sz="94660"/>
  </p:normalViewPr>
  <p:slideViewPr>
    <p:cSldViewPr>
      <p:cViewPr varScale="1">
        <p:scale>
          <a:sx n="59" d="100"/>
          <a:sy n="59" d="100"/>
        </p:scale>
        <p:origin x="146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9CBB49-8456-49AA-A97B-B4135526B19E}"/>
              </a:ext>
            </a:extLst>
          </p:cNvPr>
          <p:cNvSpPr>
            <a:spLocks noGrp="1"/>
          </p:cNvSpPr>
          <p:nvPr>
            <p:ph type="hdr" sz="quarter"/>
          </p:nvPr>
        </p:nvSpPr>
        <p:spPr>
          <a:xfrm>
            <a:off x="0" y="0"/>
            <a:ext cx="3077739" cy="468864"/>
          </a:xfrm>
          <a:prstGeom prst="rect">
            <a:avLst/>
          </a:prstGeom>
        </p:spPr>
        <p:txBody>
          <a:bodyPr vert="horz" lIns="93241" tIns="46621" rIns="93241" bIns="46621" rtlCol="0"/>
          <a:lstStyle>
            <a:lvl1pPr algn="l">
              <a:defRPr sz="1200">
                <a:latin typeface="Arial" charset="0"/>
              </a:defRPr>
            </a:lvl1pPr>
          </a:lstStyle>
          <a:p>
            <a:pPr>
              <a:defRPr/>
            </a:pPr>
            <a:endParaRPr lang="id-ID"/>
          </a:p>
        </p:txBody>
      </p:sp>
      <p:sp>
        <p:nvSpPr>
          <p:cNvPr id="3" name="Date Placeholder 2">
            <a:extLst>
              <a:ext uri="{FF2B5EF4-FFF2-40B4-BE49-F238E27FC236}">
                <a16:creationId xmlns:a16="http://schemas.microsoft.com/office/drawing/2014/main" id="{AE0C7CF6-F54B-45CD-B673-C7C897E4F400}"/>
              </a:ext>
            </a:extLst>
          </p:cNvPr>
          <p:cNvSpPr>
            <a:spLocks noGrp="1"/>
          </p:cNvSpPr>
          <p:nvPr>
            <p:ph type="dt" idx="1"/>
          </p:nvPr>
        </p:nvSpPr>
        <p:spPr>
          <a:xfrm>
            <a:off x="4023092" y="0"/>
            <a:ext cx="3077739" cy="468864"/>
          </a:xfrm>
          <a:prstGeom prst="rect">
            <a:avLst/>
          </a:prstGeom>
        </p:spPr>
        <p:txBody>
          <a:bodyPr vert="horz" lIns="93241" tIns="46621" rIns="93241" bIns="46621" rtlCol="0"/>
          <a:lstStyle>
            <a:lvl1pPr algn="r">
              <a:defRPr sz="1200">
                <a:latin typeface="Arial" charset="0"/>
              </a:defRPr>
            </a:lvl1pPr>
          </a:lstStyle>
          <a:p>
            <a:pPr>
              <a:defRPr/>
            </a:pPr>
            <a:fld id="{0C61F499-A9A5-4DE1-AC59-FD88645C528E}" type="datetimeFigureOut">
              <a:rPr lang="id-ID"/>
              <a:pPr>
                <a:defRPr/>
              </a:pPr>
              <a:t>23/10/2023</a:t>
            </a:fld>
            <a:endParaRPr lang="id-ID"/>
          </a:p>
        </p:txBody>
      </p:sp>
      <p:sp>
        <p:nvSpPr>
          <p:cNvPr id="4" name="Slide Image Placeholder 3">
            <a:extLst>
              <a:ext uri="{FF2B5EF4-FFF2-40B4-BE49-F238E27FC236}">
                <a16:creationId xmlns:a16="http://schemas.microsoft.com/office/drawing/2014/main" id="{C9A5317C-1B01-46F6-B0B3-922B4EF65A2E}"/>
              </a:ext>
            </a:extLst>
          </p:cNvPr>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3241" tIns="46621" rIns="93241" bIns="46621" rtlCol="0" anchor="ctr"/>
          <a:lstStyle/>
          <a:p>
            <a:pPr lvl="0"/>
            <a:endParaRPr lang="id-ID" noProof="0"/>
          </a:p>
        </p:txBody>
      </p:sp>
      <p:sp>
        <p:nvSpPr>
          <p:cNvPr id="5" name="Notes Placeholder 4">
            <a:extLst>
              <a:ext uri="{FF2B5EF4-FFF2-40B4-BE49-F238E27FC236}">
                <a16:creationId xmlns:a16="http://schemas.microsoft.com/office/drawing/2014/main" id="{647ABD98-D123-4A4D-BDF4-398EF374A2E2}"/>
              </a:ext>
            </a:extLst>
          </p:cNvPr>
          <p:cNvSpPr>
            <a:spLocks noGrp="1"/>
          </p:cNvSpPr>
          <p:nvPr>
            <p:ph type="body" sz="quarter" idx="3"/>
          </p:nvPr>
        </p:nvSpPr>
        <p:spPr>
          <a:xfrm>
            <a:off x="710248" y="4459806"/>
            <a:ext cx="5681980" cy="4224573"/>
          </a:xfrm>
          <a:prstGeom prst="rect">
            <a:avLst/>
          </a:prstGeom>
        </p:spPr>
        <p:txBody>
          <a:bodyPr vert="horz" lIns="93241" tIns="46621" rIns="93241" bIns="4662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id-ID" noProof="0"/>
          </a:p>
        </p:txBody>
      </p:sp>
      <p:sp>
        <p:nvSpPr>
          <p:cNvPr id="6" name="Footer Placeholder 5">
            <a:extLst>
              <a:ext uri="{FF2B5EF4-FFF2-40B4-BE49-F238E27FC236}">
                <a16:creationId xmlns:a16="http://schemas.microsoft.com/office/drawing/2014/main" id="{73DCC954-8207-40BA-91A4-1E73C9F715FE}"/>
              </a:ext>
            </a:extLst>
          </p:cNvPr>
          <p:cNvSpPr>
            <a:spLocks noGrp="1"/>
          </p:cNvSpPr>
          <p:nvPr>
            <p:ph type="ftr" sz="quarter" idx="4"/>
          </p:nvPr>
        </p:nvSpPr>
        <p:spPr>
          <a:xfrm>
            <a:off x="0" y="8918012"/>
            <a:ext cx="3077739" cy="468863"/>
          </a:xfrm>
          <a:prstGeom prst="rect">
            <a:avLst/>
          </a:prstGeom>
        </p:spPr>
        <p:txBody>
          <a:bodyPr vert="horz" lIns="93241" tIns="46621" rIns="93241" bIns="46621" rtlCol="0" anchor="b"/>
          <a:lstStyle>
            <a:lvl1pPr algn="l">
              <a:defRPr sz="1200">
                <a:latin typeface="Arial" charset="0"/>
              </a:defRPr>
            </a:lvl1pPr>
          </a:lstStyle>
          <a:p>
            <a:pPr>
              <a:defRPr/>
            </a:pPr>
            <a:endParaRPr lang="id-ID"/>
          </a:p>
        </p:txBody>
      </p:sp>
      <p:sp>
        <p:nvSpPr>
          <p:cNvPr id="7" name="Slide Number Placeholder 6">
            <a:extLst>
              <a:ext uri="{FF2B5EF4-FFF2-40B4-BE49-F238E27FC236}">
                <a16:creationId xmlns:a16="http://schemas.microsoft.com/office/drawing/2014/main" id="{0955EDFE-2FE9-431E-89F1-26C7C173AFD0}"/>
              </a:ext>
            </a:extLst>
          </p:cNvPr>
          <p:cNvSpPr>
            <a:spLocks noGrp="1"/>
          </p:cNvSpPr>
          <p:nvPr>
            <p:ph type="sldNum" sz="quarter" idx="5"/>
          </p:nvPr>
        </p:nvSpPr>
        <p:spPr>
          <a:xfrm>
            <a:off x="4023092" y="8918012"/>
            <a:ext cx="3077739" cy="468863"/>
          </a:xfrm>
          <a:prstGeom prst="rect">
            <a:avLst/>
          </a:prstGeom>
        </p:spPr>
        <p:txBody>
          <a:bodyPr vert="horz" wrap="square" lIns="93241" tIns="46621" rIns="93241" bIns="46621" numCol="1" anchor="b" anchorCtr="0" compatLnSpc="1">
            <a:prstTxWarp prst="textNoShape">
              <a:avLst/>
            </a:prstTxWarp>
          </a:bodyPr>
          <a:lstStyle>
            <a:lvl1pPr algn="r">
              <a:defRPr sz="1200"/>
            </a:lvl1pPr>
          </a:lstStyle>
          <a:p>
            <a:fld id="{36F10B1D-7C4C-4654-B435-C4331425FD69}" type="slidenum">
              <a:rPr lang="id-ID" altLang="en-US"/>
              <a:pPr/>
              <a:t>‹#›</a:t>
            </a:fld>
            <a:endParaRPr lang="id-ID" altLang="en-US"/>
          </a:p>
        </p:txBody>
      </p:sp>
    </p:spTree>
    <p:extLst>
      <p:ext uri="{BB962C8B-B14F-4D97-AF65-F5344CB8AC3E}">
        <p14:creationId xmlns:p14="http://schemas.microsoft.com/office/powerpoint/2010/main" val="17133687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2836410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A8664565-925F-46CE-951E-A947D7F7F1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C59D50CF-1457-418A-941E-409DF1C818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17412" name="Slide Number Placeholder 3">
            <a:extLst>
              <a:ext uri="{FF2B5EF4-FFF2-40B4-BE49-F238E27FC236}">
                <a16:creationId xmlns:a16="http://schemas.microsoft.com/office/drawing/2014/main" id="{3A8F9DE9-961C-486F-BBC4-9FA87E3E19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7B86CB-D8EC-4726-83E2-3991C8382DA7}" type="slidenum">
              <a:rPr lang="id-ID" altLang="en-US"/>
              <a:pPr eaLnBrk="1" hangingPunct="1"/>
              <a:t>3</a:t>
            </a:fld>
            <a:endParaRPr lang="id-ID"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49D8F3FE-C5C6-420C-96E1-19CC80455A14}" type="slidenum">
              <a:rPr lang="id-ID" smtClean="0"/>
              <a:pPr/>
              <a:t>4</a:t>
            </a:fld>
            <a:endParaRPr 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EEB5F5FE-B2DB-49D9-AA3C-8E592DFBC6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0D855F4E-7379-4778-AAFA-94A4762214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19460" name="Slide Number Placeholder 3">
            <a:extLst>
              <a:ext uri="{FF2B5EF4-FFF2-40B4-BE49-F238E27FC236}">
                <a16:creationId xmlns:a16="http://schemas.microsoft.com/office/drawing/2014/main" id="{B953E7AA-6C9F-40F0-9524-5E09FDC10B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0CB6746-13D0-4626-8416-15C2DBFD77FB}" type="slidenum">
              <a:rPr lang="id-ID" altLang="en-US"/>
              <a:pPr eaLnBrk="1" hangingPunct="1"/>
              <a:t>6</a:t>
            </a:fld>
            <a:endParaRPr lang="id-ID"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D5629E79-0501-4803-8778-911D7E2A1A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E09BA626-C0A0-41C9-BB8A-99C84FDDE8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18436" name="Slide Number Placeholder 3">
            <a:extLst>
              <a:ext uri="{FF2B5EF4-FFF2-40B4-BE49-F238E27FC236}">
                <a16:creationId xmlns:a16="http://schemas.microsoft.com/office/drawing/2014/main" id="{A32A6195-631C-4E5F-B9F7-F1EB8D443F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CFFB5A-267B-4B8B-9354-567C2C574448}" type="slidenum">
              <a:rPr lang="id-ID" altLang="en-US"/>
              <a:pPr eaLnBrk="1" hangingPunct="1"/>
              <a:t>8</a:t>
            </a:fld>
            <a:endParaRPr lang="id-ID"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D5629E79-0501-4803-8778-911D7E2A1A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E09BA626-C0A0-41C9-BB8A-99C84FDDE8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18436" name="Slide Number Placeholder 3">
            <a:extLst>
              <a:ext uri="{FF2B5EF4-FFF2-40B4-BE49-F238E27FC236}">
                <a16:creationId xmlns:a16="http://schemas.microsoft.com/office/drawing/2014/main" id="{A32A6195-631C-4E5F-B9F7-F1EB8D443F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CFFB5A-267B-4B8B-9354-567C2C574448}" type="slidenum">
              <a:rPr lang="id-ID" altLang="en-US"/>
              <a:pPr eaLnBrk="1" hangingPunct="1"/>
              <a:t>9</a:t>
            </a:fld>
            <a:endParaRPr lang="id-ID"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D5629E79-0501-4803-8778-911D7E2A1A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E09BA626-C0A0-41C9-BB8A-99C84FDDE8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18436" name="Slide Number Placeholder 3">
            <a:extLst>
              <a:ext uri="{FF2B5EF4-FFF2-40B4-BE49-F238E27FC236}">
                <a16:creationId xmlns:a16="http://schemas.microsoft.com/office/drawing/2014/main" id="{A32A6195-631C-4E5F-B9F7-F1EB8D443F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35086" indent="-282725" eaLnBrk="0" hangingPunct="0">
              <a:defRPr>
                <a:solidFill>
                  <a:schemeClr val="tx1"/>
                </a:solidFill>
                <a:latin typeface="Arial" panose="020B0604020202020204" pitchFamily="34" charset="0"/>
              </a:defRPr>
            </a:lvl2pPr>
            <a:lvl3pPr marL="1130901" indent="-226180" eaLnBrk="0" hangingPunct="0">
              <a:defRPr>
                <a:solidFill>
                  <a:schemeClr val="tx1"/>
                </a:solidFill>
                <a:latin typeface="Arial" panose="020B0604020202020204" pitchFamily="34" charset="0"/>
              </a:defRPr>
            </a:lvl3pPr>
            <a:lvl4pPr marL="1583262" indent="-226180" eaLnBrk="0" hangingPunct="0">
              <a:defRPr>
                <a:solidFill>
                  <a:schemeClr val="tx1"/>
                </a:solidFill>
                <a:latin typeface="Arial" panose="020B0604020202020204" pitchFamily="34" charset="0"/>
              </a:defRPr>
            </a:lvl4pPr>
            <a:lvl5pPr marL="2035622" indent="-226180" eaLnBrk="0" hangingPunct="0">
              <a:defRPr>
                <a:solidFill>
                  <a:schemeClr val="tx1"/>
                </a:solidFill>
                <a:latin typeface="Arial" panose="020B0604020202020204" pitchFamily="34" charset="0"/>
              </a:defRPr>
            </a:lvl5pPr>
            <a:lvl6pPr marL="2487983" indent="-226180" eaLnBrk="0" fontAlgn="base" hangingPunct="0">
              <a:spcBef>
                <a:spcPct val="0"/>
              </a:spcBef>
              <a:spcAft>
                <a:spcPct val="0"/>
              </a:spcAft>
              <a:defRPr>
                <a:solidFill>
                  <a:schemeClr val="tx1"/>
                </a:solidFill>
                <a:latin typeface="Arial" panose="020B0604020202020204" pitchFamily="34" charset="0"/>
              </a:defRPr>
            </a:lvl6pPr>
            <a:lvl7pPr marL="2940343" indent="-226180" eaLnBrk="0" fontAlgn="base" hangingPunct="0">
              <a:spcBef>
                <a:spcPct val="0"/>
              </a:spcBef>
              <a:spcAft>
                <a:spcPct val="0"/>
              </a:spcAft>
              <a:defRPr>
                <a:solidFill>
                  <a:schemeClr val="tx1"/>
                </a:solidFill>
                <a:latin typeface="Arial" panose="020B0604020202020204" pitchFamily="34" charset="0"/>
              </a:defRPr>
            </a:lvl7pPr>
            <a:lvl8pPr marL="3392703" indent="-226180" eaLnBrk="0" fontAlgn="base" hangingPunct="0">
              <a:spcBef>
                <a:spcPct val="0"/>
              </a:spcBef>
              <a:spcAft>
                <a:spcPct val="0"/>
              </a:spcAft>
              <a:defRPr>
                <a:solidFill>
                  <a:schemeClr val="tx1"/>
                </a:solidFill>
                <a:latin typeface="Arial" panose="020B0604020202020204" pitchFamily="34" charset="0"/>
              </a:defRPr>
            </a:lvl8pPr>
            <a:lvl9pPr marL="3845064" indent="-22618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CFFB5A-267B-4B8B-9354-567C2C574448}" type="slidenum">
              <a:rPr lang="id-ID" altLang="en-US"/>
              <a:pPr eaLnBrk="1" hangingPunct="1"/>
              <a:t>10</a:t>
            </a:fld>
            <a:endParaRPr lang="id-ID"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D5629E79-0501-4803-8778-911D7E2A1A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E09BA626-C0A0-41C9-BB8A-99C84FDDE8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18436" name="Slide Number Placeholder 3">
            <a:extLst>
              <a:ext uri="{FF2B5EF4-FFF2-40B4-BE49-F238E27FC236}">
                <a16:creationId xmlns:a16="http://schemas.microsoft.com/office/drawing/2014/main" id="{A32A6195-631C-4E5F-B9F7-F1EB8D443F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CFFB5A-267B-4B8B-9354-567C2C574448}" type="slidenum">
              <a:rPr lang="id-ID" altLang="en-US"/>
              <a:pPr eaLnBrk="1" hangingPunct="1"/>
              <a:t>14</a:t>
            </a:fld>
            <a:endParaRPr lang="id-ID"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A1B32DA0-A2CF-4882-B6EB-B0DE2F8872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85484FB5-4100-4FD2-BB02-34C25C37A3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22532" name="Slide Number Placeholder 3">
            <a:extLst>
              <a:ext uri="{FF2B5EF4-FFF2-40B4-BE49-F238E27FC236}">
                <a16:creationId xmlns:a16="http://schemas.microsoft.com/office/drawing/2014/main" id="{6B7142CD-BAB0-4F9E-8ABC-B76A9C5959B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B1804BC-61AD-4F56-9E7B-17B2649F82B4}" type="slidenum">
              <a:rPr lang="id-ID" altLang="en-US"/>
              <a:pPr eaLnBrk="1" hangingPunct="1"/>
              <a:t>26</a:t>
            </a:fld>
            <a:endParaRPr lang="id-ID"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A1B32DA0-A2CF-4882-B6EB-B0DE2F8872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85484FB5-4100-4FD2-BB02-34C25C37A3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22532" name="Slide Number Placeholder 3">
            <a:extLst>
              <a:ext uri="{FF2B5EF4-FFF2-40B4-BE49-F238E27FC236}">
                <a16:creationId xmlns:a16="http://schemas.microsoft.com/office/drawing/2014/main" id="{6B7142CD-BAB0-4F9E-8ABC-B76A9C5959B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B1804BC-61AD-4F56-9E7B-17B2649F82B4}" type="slidenum">
              <a:rPr lang="id-ID" altLang="en-US"/>
              <a:pPr eaLnBrk="1" hangingPunct="1"/>
              <a:t>27</a:t>
            </a:fld>
            <a:endParaRPr lang="id-ID" altLang="en-US"/>
          </a:p>
        </p:txBody>
      </p:sp>
    </p:spTree>
    <p:extLst>
      <p:ext uri="{BB962C8B-B14F-4D97-AF65-F5344CB8AC3E}">
        <p14:creationId xmlns:p14="http://schemas.microsoft.com/office/powerpoint/2010/main" val="29068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A1B32DA0-A2CF-4882-B6EB-B0DE2F8872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85484FB5-4100-4FD2-BB02-34C25C37A3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22532" name="Slide Number Placeholder 3">
            <a:extLst>
              <a:ext uri="{FF2B5EF4-FFF2-40B4-BE49-F238E27FC236}">
                <a16:creationId xmlns:a16="http://schemas.microsoft.com/office/drawing/2014/main" id="{6B7142CD-BAB0-4F9E-8ABC-B76A9C5959B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B1804BC-61AD-4F56-9E7B-17B2649F82B4}" type="slidenum">
              <a:rPr lang="id-ID" altLang="en-US"/>
              <a:pPr eaLnBrk="1" hangingPunct="1"/>
              <a:t>28</a:t>
            </a:fld>
            <a:endParaRPr lang="id-ID" altLang="en-US"/>
          </a:p>
        </p:txBody>
      </p:sp>
    </p:spTree>
    <p:extLst>
      <p:ext uri="{BB962C8B-B14F-4D97-AF65-F5344CB8AC3E}">
        <p14:creationId xmlns:p14="http://schemas.microsoft.com/office/powerpoint/2010/main" val="2384180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415BF1E6-F4B8-46D2-BCCD-CE8C34F21A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40191E71-FD62-47FF-956E-84196DEB25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24580" name="Slide Number Placeholder 3">
            <a:extLst>
              <a:ext uri="{FF2B5EF4-FFF2-40B4-BE49-F238E27FC236}">
                <a16:creationId xmlns:a16="http://schemas.microsoft.com/office/drawing/2014/main" id="{825827C6-05C7-4B2F-A93C-C1002130C1C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9401F9-83FA-4758-8927-8359F2DB0D9C}" type="slidenum">
              <a:rPr lang="id-ID" altLang="en-US"/>
              <a:pPr eaLnBrk="1" hangingPunct="1"/>
              <a:t>32</a:t>
            </a:fld>
            <a:endParaRPr lang="id-ID"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DD40FAC9-D7EB-4ACB-9404-EA9E543BDE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6751FAC6-AD89-416F-B532-DB7015871C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23556" name="Slide Number Placeholder 3">
            <a:extLst>
              <a:ext uri="{FF2B5EF4-FFF2-40B4-BE49-F238E27FC236}">
                <a16:creationId xmlns:a16="http://schemas.microsoft.com/office/drawing/2014/main" id="{932801CC-8375-4F7F-B07A-B42DFA5105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30A7306-2643-4044-A1DD-3DC66E696061}" type="slidenum">
              <a:rPr lang="id-ID" altLang="en-US"/>
              <a:pPr eaLnBrk="1" hangingPunct="1"/>
              <a:t>33</a:t>
            </a:fld>
            <a:endParaRPr lang="id-ID"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9A85E8F2-1E7C-45E5-BA98-023BB84B36E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CF5C0BC8-0910-4A9D-A201-E58D48B749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
        <p:nvSpPr>
          <p:cNvPr id="25604" name="Slide Number Placeholder 3">
            <a:extLst>
              <a:ext uri="{FF2B5EF4-FFF2-40B4-BE49-F238E27FC236}">
                <a16:creationId xmlns:a16="http://schemas.microsoft.com/office/drawing/2014/main" id="{C5DBB887-5995-4CB0-8BF2-5B3B67394CF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586" indent="-291379" eaLnBrk="0" hangingPunct="0">
              <a:defRPr>
                <a:solidFill>
                  <a:schemeClr val="tx1"/>
                </a:solidFill>
                <a:latin typeface="Arial" panose="020B0604020202020204" pitchFamily="34" charset="0"/>
              </a:defRPr>
            </a:lvl2pPr>
            <a:lvl3pPr marL="1165517" indent="-233103" eaLnBrk="0" hangingPunct="0">
              <a:defRPr>
                <a:solidFill>
                  <a:schemeClr val="tx1"/>
                </a:solidFill>
                <a:latin typeface="Arial" panose="020B0604020202020204" pitchFamily="34" charset="0"/>
              </a:defRPr>
            </a:lvl3pPr>
            <a:lvl4pPr marL="1631724" indent="-233103" eaLnBrk="0" hangingPunct="0">
              <a:defRPr>
                <a:solidFill>
                  <a:schemeClr val="tx1"/>
                </a:solidFill>
                <a:latin typeface="Arial" panose="020B0604020202020204" pitchFamily="34" charset="0"/>
              </a:defRPr>
            </a:lvl4pPr>
            <a:lvl5pPr marL="2097931" indent="-233103" eaLnBrk="0" hangingPunct="0">
              <a:defRPr>
                <a:solidFill>
                  <a:schemeClr val="tx1"/>
                </a:solidFill>
                <a:latin typeface="Arial" panose="020B0604020202020204" pitchFamily="34" charset="0"/>
              </a:defRPr>
            </a:lvl5pPr>
            <a:lvl6pPr marL="2564138" indent="-233103" eaLnBrk="0" fontAlgn="base" hangingPunct="0">
              <a:spcBef>
                <a:spcPct val="0"/>
              </a:spcBef>
              <a:spcAft>
                <a:spcPct val="0"/>
              </a:spcAft>
              <a:defRPr>
                <a:solidFill>
                  <a:schemeClr val="tx1"/>
                </a:solidFill>
                <a:latin typeface="Arial" panose="020B0604020202020204" pitchFamily="34" charset="0"/>
              </a:defRPr>
            </a:lvl6pPr>
            <a:lvl7pPr marL="3030344" indent="-233103" eaLnBrk="0" fontAlgn="base" hangingPunct="0">
              <a:spcBef>
                <a:spcPct val="0"/>
              </a:spcBef>
              <a:spcAft>
                <a:spcPct val="0"/>
              </a:spcAft>
              <a:defRPr>
                <a:solidFill>
                  <a:schemeClr val="tx1"/>
                </a:solidFill>
                <a:latin typeface="Arial" panose="020B0604020202020204" pitchFamily="34" charset="0"/>
              </a:defRPr>
            </a:lvl7pPr>
            <a:lvl8pPr marL="3496551" indent="-233103" eaLnBrk="0" fontAlgn="base" hangingPunct="0">
              <a:spcBef>
                <a:spcPct val="0"/>
              </a:spcBef>
              <a:spcAft>
                <a:spcPct val="0"/>
              </a:spcAft>
              <a:defRPr>
                <a:solidFill>
                  <a:schemeClr val="tx1"/>
                </a:solidFill>
                <a:latin typeface="Arial" panose="020B0604020202020204" pitchFamily="34" charset="0"/>
              </a:defRPr>
            </a:lvl8pPr>
            <a:lvl9pPr marL="3962758" indent="-23310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F6BCDB1-A08F-4565-A9A7-0354D5BC2199}" type="slidenum">
              <a:rPr lang="id-ID" altLang="en-US"/>
              <a:pPr eaLnBrk="1" hangingPunct="1"/>
              <a:t>47</a:t>
            </a:fld>
            <a:endParaRPr lang="id-ID"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pPr>
              <a:defRPr/>
            </a:pPr>
            <a:endParaRPr lang="en-US"/>
          </a:p>
        </p:txBody>
      </p:sp>
      <p:sp>
        <p:nvSpPr>
          <p:cNvPr id="5" name="Footer Placeholder 4"/>
          <p:cNvSpPr>
            <a:spLocks noGrp="1"/>
          </p:cNvSpPr>
          <p:nvPr>
            <p:ph type="ftr" sz="quarter" idx="11"/>
          </p:nvPr>
        </p:nvSpPr>
        <p:spPr>
          <a:xfrm>
            <a:off x="533401" y="5936189"/>
            <a:ext cx="4021666" cy="365125"/>
          </a:xfrm>
        </p:spPr>
        <p:txBody>
          <a:bodyPr/>
          <a:lstStyle/>
          <a:p>
            <a:pPr>
              <a:defRPr/>
            </a:pPr>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72A87B46-D51E-4014-8F20-B7ED38472A13}" type="slidenum">
              <a:rPr lang="en-US" altLang="en-US" smtClean="0"/>
              <a:pPr/>
              <a:t>‹#›</a:t>
            </a:fld>
            <a:endParaRPr lang="en-US" altLang="en-US"/>
          </a:p>
        </p:txBody>
      </p:sp>
    </p:spTree>
    <p:extLst>
      <p:ext uri="{BB962C8B-B14F-4D97-AF65-F5344CB8AC3E}">
        <p14:creationId xmlns:p14="http://schemas.microsoft.com/office/powerpoint/2010/main" val="983647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34917E6-B247-4236-8F3B-DC9A530BDFC8}" type="slidenum">
              <a:rPr lang="en-US" altLang="en-US" smtClean="0"/>
              <a:pPr/>
              <a:t>‹#›</a:t>
            </a:fld>
            <a:endParaRPr lang="en-US" altLang="en-US"/>
          </a:p>
        </p:txBody>
      </p:sp>
    </p:spTree>
    <p:extLst>
      <p:ext uri="{BB962C8B-B14F-4D97-AF65-F5344CB8AC3E}">
        <p14:creationId xmlns:p14="http://schemas.microsoft.com/office/powerpoint/2010/main" val="143733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pPr>
              <a:defRPr/>
            </a:pPr>
            <a:endParaRPr lang="en-US"/>
          </a:p>
        </p:txBody>
      </p:sp>
      <p:sp>
        <p:nvSpPr>
          <p:cNvPr id="5" name="Footer Placeholder 4"/>
          <p:cNvSpPr>
            <a:spLocks noGrp="1"/>
          </p:cNvSpPr>
          <p:nvPr>
            <p:ph type="ftr" sz="quarter" idx="11"/>
          </p:nvPr>
        </p:nvSpPr>
        <p:spPr>
          <a:xfrm>
            <a:off x="533400" y="5936189"/>
            <a:ext cx="4834673" cy="365125"/>
          </a:xfrm>
        </p:spPr>
        <p:txBody>
          <a:bodyPr/>
          <a:lstStyle/>
          <a:p>
            <a:pPr>
              <a:defRPr/>
            </a:pPr>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4E827300-29F7-4F4B-9115-B66966137467}" type="slidenum">
              <a:rPr lang="en-US" altLang="en-US" smtClean="0"/>
              <a:pPr/>
              <a:t>‹#›</a:t>
            </a:fld>
            <a:endParaRPr lang="en-US" altLang="en-US"/>
          </a:p>
        </p:txBody>
      </p:sp>
    </p:spTree>
    <p:extLst>
      <p:ext uri="{BB962C8B-B14F-4D97-AF65-F5344CB8AC3E}">
        <p14:creationId xmlns:p14="http://schemas.microsoft.com/office/powerpoint/2010/main" val="2900379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1BC47D8C-9DB7-4624-8882-5B0B6FF320E8}" type="slidenum">
              <a:rPr lang="en-US" altLang="en-US" smtClean="0"/>
              <a:pPr/>
              <a:t>‹#›</a:t>
            </a:fld>
            <a:endParaRPr lang="en-US" altLang="en-US"/>
          </a:p>
        </p:txBody>
      </p:sp>
    </p:spTree>
    <p:extLst>
      <p:ext uri="{BB962C8B-B14F-4D97-AF65-F5344CB8AC3E}">
        <p14:creationId xmlns:p14="http://schemas.microsoft.com/office/powerpoint/2010/main" val="1587631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D8E35A87-814C-43B4-B4EF-1E538A3B5AC7}" type="slidenum">
              <a:rPr lang="en-US" altLang="en-US" smtClean="0"/>
              <a:pPr/>
              <a:t>‹#›</a:t>
            </a:fld>
            <a:endParaRPr lang="en-US" altLang="en-US"/>
          </a:p>
        </p:txBody>
      </p:sp>
    </p:spTree>
    <p:extLst>
      <p:ext uri="{BB962C8B-B14F-4D97-AF65-F5344CB8AC3E}">
        <p14:creationId xmlns:p14="http://schemas.microsoft.com/office/powerpoint/2010/main" val="388109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2FB158A6-94DC-4453-843F-5CA91BBB100C}" type="slidenum">
              <a:rPr lang="en-US" altLang="en-US" smtClean="0"/>
              <a:pPr/>
              <a:t>‹#›</a:t>
            </a:fld>
            <a:endParaRPr lang="en-US" altLang="en-US"/>
          </a:p>
        </p:txBody>
      </p:sp>
    </p:spTree>
    <p:extLst>
      <p:ext uri="{BB962C8B-B14F-4D97-AF65-F5344CB8AC3E}">
        <p14:creationId xmlns:p14="http://schemas.microsoft.com/office/powerpoint/2010/main" val="3143283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0ED93FDB-9D03-4794-819F-E02113DD2E97}" type="slidenum">
              <a:rPr lang="en-US" altLang="en-US" smtClean="0"/>
              <a:pPr/>
              <a:t>‹#›</a:t>
            </a:fld>
            <a:endParaRPr lang="en-US" altLang="en-US"/>
          </a:p>
        </p:txBody>
      </p:sp>
    </p:spTree>
    <p:extLst>
      <p:ext uri="{BB962C8B-B14F-4D97-AF65-F5344CB8AC3E}">
        <p14:creationId xmlns:p14="http://schemas.microsoft.com/office/powerpoint/2010/main" val="469742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5981927-B567-4BE7-8BCE-80D5C505708D}" type="slidenum">
              <a:rPr lang="en-US" altLang="en-US" smtClean="0"/>
              <a:pPr/>
              <a:t>‹#›</a:t>
            </a:fld>
            <a:endParaRPr lang="en-US" altLang="en-US"/>
          </a:p>
        </p:txBody>
      </p:sp>
    </p:spTree>
    <p:extLst>
      <p:ext uri="{BB962C8B-B14F-4D97-AF65-F5344CB8AC3E}">
        <p14:creationId xmlns:p14="http://schemas.microsoft.com/office/powerpoint/2010/main" val="1289565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99F2056-D65C-4A17-95D3-D93ACFFB5BE9}" type="slidenum">
              <a:rPr lang="en-US" altLang="en-US" smtClean="0"/>
              <a:pPr/>
              <a:t>‹#›</a:t>
            </a:fld>
            <a:endParaRPr lang="en-US" altLang="en-US"/>
          </a:p>
        </p:txBody>
      </p:sp>
    </p:spTree>
    <p:extLst>
      <p:ext uri="{BB962C8B-B14F-4D97-AF65-F5344CB8AC3E}">
        <p14:creationId xmlns:p14="http://schemas.microsoft.com/office/powerpoint/2010/main" val="1055623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557C49B0-53E2-4095-9C74-2A6802B6DC60}" type="slidenum">
              <a:rPr lang="en-US" altLang="en-US" smtClean="0"/>
              <a:pPr/>
              <a:t>‹#›</a:t>
            </a:fld>
            <a:endParaRPr lang="en-US" altLang="en-US"/>
          </a:p>
        </p:txBody>
      </p:sp>
    </p:spTree>
    <p:extLst>
      <p:ext uri="{BB962C8B-B14F-4D97-AF65-F5344CB8AC3E}">
        <p14:creationId xmlns:p14="http://schemas.microsoft.com/office/powerpoint/2010/main" val="2567131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557C49B0-53E2-4095-9C74-2A6802B6DC60}" type="slidenum">
              <a:rPr lang="en-US" altLang="en-US" smtClean="0"/>
              <a:pPr/>
              <a:t>‹#›</a:t>
            </a:fld>
            <a:endParaRPr lang="en-US" altLang="en-US"/>
          </a:p>
        </p:txBody>
      </p:sp>
    </p:spTree>
    <p:extLst>
      <p:ext uri="{BB962C8B-B14F-4D97-AF65-F5344CB8AC3E}">
        <p14:creationId xmlns:p14="http://schemas.microsoft.com/office/powerpoint/2010/main" val="2061774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557C49B0-53E2-4095-9C74-2A6802B6DC60}" type="slidenum">
              <a:rPr lang="en-US" altLang="en-US" smtClean="0"/>
              <a:pPr/>
              <a:t>‹#›</a:t>
            </a:fld>
            <a:endParaRPr lang="en-US" alt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427337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557C49B0-53E2-4095-9C74-2A6802B6DC60}" type="slidenum">
              <a:rPr lang="en-US" altLang="en-US" smtClean="0"/>
              <a:pPr/>
              <a:t>‹#›</a:t>
            </a:fld>
            <a:endParaRPr lang="en-US" altLang="en-US"/>
          </a:p>
        </p:txBody>
      </p:sp>
    </p:spTree>
    <p:extLst>
      <p:ext uri="{BB962C8B-B14F-4D97-AF65-F5344CB8AC3E}">
        <p14:creationId xmlns:p14="http://schemas.microsoft.com/office/powerpoint/2010/main" val="3058559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557C49B0-53E2-4095-9C74-2A6802B6DC60}" type="slidenum">
              <a:rPr lang="en-US" altLang="en-US" smtClean="0"/>
              <a:pPr/>
              <a:t>‹#›</a:t>
            </a:fld>
            <a:endParaRPr lang="en-US" altLang="en-US"/>
          </a:p>
        </p:txBody>
      </p:sp>
    </p:spTree>
    <p:extLst>
      <p:ext uri="{BB962C8B-B14F-4D97-AF65-F5344CB8AC3E}">
        <p14:creationId xmlns:p14="http://schemas.microsoft.com/office/powerpoint/2010/main" val="121511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557C49B0-53E2-4095-9C74-2A6802B6DC60}" type="slidenum">
              <a:rPr lang="en-US" altLang="en-US" smtClean="0"/>
              <a:pPr/>
              <a:t>‹#›</a:t>
            </a:fld>
            <a:endParaRPr lang="en-US" altLang="en-US"/>
          </a:p>
        </p:txBody>
      </p:sp>
    </p:spTree>
    <p:extLst>
      <p:ext uri="{BB962C8B-B14F-4D97-AF65-F5344CB8AC3E}">
        <p14:creationId xmlns:p14="http://schemas.microsoft.com/office/powerpoint/2010/main" val="2290263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C83D639-C281-4A21-9678-7E4F5D0D2D79}" type="slidenum">
              <a:rPr lang="en-US" altLang="en-US" smtClean="0"/>
              <a:pPr/>
              <a:t>‹#›</a:t>
            </a:fld>
            <a:endParaRPr lang="en-US" altLang="en-US"/>
          </a:p>
        </p:txBody>
      </p:sp>
    </p:spTree>
    <p:extLst>
      <p:ext uri="{BB962C8B-B14F-4D97-AF65-F5344CB8AC3E}">
        <p14:creationId xmlns:p14="http://schemas.microsoft.com/office/powerpoint/2010/main" val="2438553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pPr>
              <a:defRPr/>
            </a:pPr>
            <a:endParaRPr lang="en-US"/>
          </a:p>
        </p:txBody>
      </p:sp>
      <p:sp>
        <p:nvSpPr>
          <p:cNvPr id="5" name="Footer Placeholder 4"/>
          <p:cNvSpPr>
            <a:spLocks noGrp="1"/>
          </p:cNvSpPr>
          <p:nvPr>
            <p:ph type="ftr" sz="quarter" idx="11"/>
          </p:nvPr>
        </p:nvSpPr>
        <p:spPr>
          <a:xfrm>
            <a:off x="510241" y="5936189"/>
            <a:ext cx="4518959" cy="365125"/>
          </a:xfrm>
        </p:spPr>
        <p:txBody>
          <a:bodyPr/>
          <a:lstStyle/>
          <a:p>
            <a:pPr>
              <a:defRPr/>
            </a:pPr>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0C7AED5F-8C9F-44A5-9985-63651971252F}" type="slidenum">
              <a:rPr lang="en-US" altLang="en-US" smtClean="0"/>
              <a:pPr/>
              <a:t>‹#›</a:t>
            </a:fld>
            <a:endParaRPr lang="en-US" altLang="en-US"/>
          </a:p>
        </p:txBody>
      </p:sp>
    </p:spTree>
    <p:extLst>
      <p:ext uri="{BB962C8B-B14F-4D97-AF65-F5344CB8AC3E}">
        <p14:creationId xmlns:p14="http://schemas.microsoft.com/office/powerpoint/2010/main" val="1341177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0" b="0" i="0">
                <a:solidFill>
                  <a:schemeClr val="bg1"/>
                </a:solidFill>
                <a:latin typeface="Arial MT"/>
                <a:cs typeface="Arial MT"/>
              </a:defRPr>
            </a:lvl1pPr>
          </a:lstStyle>
          <a:p>
            <a:endParaRPr/>
          </a:p>
        </p:txBody>
      </p:sp>
      <p:sp>
        <p:nvSpPr>
          <p:cNvPr id="3" name="Holder 3"/>
          <p:cNvSpPr>
            <a:spLocks noGrp="1"/>
          </p:cNvSpPr>
          <p:nvPr>
            <p:ph sz="half" idx="2"/>
          </p:nvPr>
        </p:nvSpPr>
        <p:spPr>
          <a:xfrm>
            <a:off x="457200" y="1577340"/>
            <a:ext cx="3977640" cy="3323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3323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84348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20">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557C49B0-53E2-4095-9C74-2A6802B6DC60}" type="slidenum">
              <a:rPr lang="en-US" altLang="en-US" smtClean="0"/>
              <a:pPr/>
              <a:t>‹#›</a:t>
            </a:fld>
            <a:endParaRPr lang="en-US" altLang="en-US"/>
          </a:p>
        </p:txBody>
      </p:sp>
    </p:spTree>
    <p:extLst>
      <p:ext uri="{BB962C8B-B14F-4D97-AF65-F5344CB8AC3E}">
        <p14:creationId xmlns:p14="http://schemas.microsoft.com/office/powerpoint/2010/main" val="26523077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tif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8.gif"/><Relationship Id="rId5" Type="http://schemas.microsoft.com/office/2007/relationships/hdphoto" Target="../media/hdphoto2.wdp"/><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hyperlink" Target="https://hellosehat.com/pusat-kesehatan/penyakit-mental/bagaimana-mendukung-anggota-keluarga-dengan-depresi" TargetMode="External"/><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jpg"/><Relationship Id="rId3" Type="http://schemas.openxmlformats.org/officeDocument/2006/relationships/image" Target="../media/image51.jpg"/><Relationship Id="rId7" Type="http://schemas.openxmlformats.org/officeDocument/2006/relationships/image" Target="../media/image55.jpg"/><Relationship Id="rId12" Type="http://schemas.openxmlformats.org/officeDocument/2006/relationships/image" Target="../media/image60.jpg"/><Relationship Id="rId2"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jpg"/><Relationship Id="rId10" Type="http://schemas.openxmlformats.org/officeDocument/2006/relationships/image" Target="../media/image58.jpg"/><Relationship Id="rId4" Type="http://schemas.openxmlformats.org/officeDocument/2006/relationships/image" Target="../media/image52.png"/><Relationship Id="rId9" Type="http://schemas.openxmlformats.org/officeDocument/2006/relationships/image" Target="../media/image57.png"/></Relationships>
</file>

<file path=ppt/slides/_rels/slide40.xml.rels><?xml version="1.0" encoding="UTF-8" standalone="yes"?>
<Relationships xmlns="http://schemas.openxmlformats.org/package/2006/relationships"><Relationship Id="rId8" Type="http://schemas.openxmlformats.org/officeDocument/2006/relationships/image" Target="../media/image68.jpg"/><Relationship Id="rId13" Type="http://schemas.openxmlformats.org/officeDocument/2006/relationships/image" Target="../media/image73.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jpg"/><Relationship Id="rId2" Type="http://schemas.openxmlformats.org/officeDocument/2006/relationships/image" Target="../media/image62.png"/><Relationship Id="rId1" Type="http://schemas.openxmlformats.org/officeDocument/2006/relationships/slideLayout" Target="../slideLayouts/slideLayout6.xml"/><Relationship Id="rId6" Type="http://schemas.openxmlformats.org/officeDocument/2006/relationships/image" Target="../media/image66.jp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jpg"/><Relationship Id="rId4" Type="http://schemas.openxmlformats.org/officeDocument/2006/relationships/image" Target="../media/image64.jpg"/><Relationship Id="rId9" Type="http://schemas.openxmlformats.org/officeDocument/2006/relationships/image" Target="../media/image69.png"/><Relationship Id="rId14" Type="http://schemas.openxmlformats.org/officeDocument/2006/relationships/image" Target="../media/image74.jpg"/></Relationships>
</file>

<file path=ppt/slides/_rels/slide41.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0" y="404446"/>
            <a:ext cx="8991600" cy="49236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954"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lack" pitchFamily="34" charset="0"/>
              </a:rPr>
              <a:t>BINLUH SATBINMAS POLRESTA PATI</a:t>
            </a:r>
            <a:endParaRPr lang="id-ID" sz="2954"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lack" pitchFamily="34" charset="0"/>
            </a:endParaRPr>
          </a:p>
        </p:txBody>
      </p:sp>
      <p:sp>
        <p:nvSpPr>
          <p:cNvPr id="49" name="Rectangle 48"/>
          <p:cNvSpPr/>
          <p:nvPr/>
        </p:nvSpPr>
        <p:spPr>
          <a:xfrm>
            <a:off x="76200" y="5961185"/>
            <a:ext cx="8991600" cy="49236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62"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lack" pitchFamily="34" charset="0"/>
            </a:endParaRPr>
          </a:p>
          <a:p>
            <a:pPr algn="ctr"/>
            <a:r>
              <a:rPr lang="id-ID" sz="3323"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lack" pitchFamily="34" charset="0"/>
              </a:rPr>
              <a:t>POLRES</a:t>
            </a:r>
            <a:r>
              <a:rPr lang="en-US" sz="3323"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lack" pitchFamily="34" charset="0"/>
              </a:rPr>
              <a:t>TA</a:t>
            </a:r>
            <a:r>
              <a:rPr lang="id-ID" sz="3323"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lack" pitchFamily="34" charset="0"/>
              </a:rPr>
              <a:t> PATI SAHABAT </a:t>
            </a:r>
          </a:p>
          <a:p>
            <a:pPr algn="ctr"/>
            <a:endParaRPr lang="id-ID" sz="1662"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7" name="object 7"/>
          <p:cNvSpPr/>
          <p:nvPr/>
        </p:nvSpPr>
        <p:spPr>
          <a:xfrm>
            <a:off x="211015" y="1107831"/>
            <a:ext cx="801624" cy="931281"/>
          </a:xfrm>
          <a:prstGeom prst="rect">
            <a:avLst/>
          </a:prstGeom>
          <a:blipFill>
            <a:blip r:embed="rId3" cstate="print"/>
            <a:stretch>
              <a:fillRect/>
            </a:stretch>
          </a:blipFill>
        </p:spPr>
        <p:txBody>
          <a:bodyPr wrap="square" lIns="0" tIns="0" rIns="0" bIns="0" rtlCol="0"/>
          <a:lstStyle/>
          <a:p>
            <a:endParaRPr sz="1662"/>
          </a:p>
        </p:txBody>
      </p:sp>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72400" y="1092970"/>
            <a:ext cx="1066800" cy="929261"/>
          </a:xfrm>
          <a:prstGeom prst="rect">
            <a:avLst/>
          </a:prstGeom>
        </p:spPr>
      </p:pic>
      <p:pic>
        <p:nvPicPr>
          <p:cNvPr id="9" name="Picture 8" descr="WhatsApp Image 2021-07-26 at 14.46.56.jpeg"/>
          <p:cNvPicPr>
            <a:picLocks noChangeAspect="1"/>
          </p:cNvPicPr>
          <p:nvPr/>
        </p:nvPicPr>
        <p:blipFill>
          <a:blip r:embed="rId5" cstate="print">
            <a:clrChange>
              <a:clrFrom>
                <a:srgbClr val="FFFFFF"/>
              </a:clrFrom>
              <a:clrTo>
                <a:srgbClr val="FFFFFF">
                  <a:alpha val="0"/>
                </a:srgbClr>
              </a:clrTo>
            </a:clrChange>
          </a:blip>
          <a:stretch>
            <a:fillRect/>
          </a:stretch>
        </p:blipFill>
        <p:spPr>
          <a:xfrm>
            <a:off x="-140677" y="4863271"/>
            <a:ext cx="4008207" cy="1308930"/>
          </a:xfrm>
          <a:prstGeom prst="rect">
            <a:avLst/>
          </a:prstGeom>
        </p:spPr>
      </p:pic>
      <p:pic>
        <p:nvPicPr>
          <p:cNvPr id="10" name="Picture 9" descr="WhatsApp Image 2021-07-26 at 14.46.13.jpeg"/>
          <p:cNvPicPr>
            <a:picLocks noChangeAspect="1"/>
          </p:cNvPicPr>
          <p:nvPr/>
        </p:nvPicPr>
        <p:blipFill>
          <a:blip r:embed="rId6" cstate="print">
            <a:clrChange>
              <a:clrFrom>
                <a:srgbClr val="000418"/>
              </a:clrFrom>
              <a:clrTo>
                <a:srgbClr val="000418">
                  <a:alpha val="0"/>
                </a:srgbClr>
              </a:clrTo>
            </a:clrChange>
          </a:blip>
          <a:stretch>
            <a:fillRect/>
          </a:stretch>
        </p:blipFill>
        <p:spPr>
          <a:xfrm>
            <a:off x="7948246" y="4835769"/>
            <a:ext cx="1099026" cy="1099026"/>
          </a:xfrm>
          <a:prstGeom prst="rect">
            <a:avLst/>
          </a:prstGeom>
        </p:spPr>
      </p:pic>
      <p:pic>
        <p:nvPicPr>
          <p:cNvPr id="2" name="Picture 1">
            <a:extLst>
              <a:ext uri="{FF2B5EF4-FFF2-40B4-BE49-F238E27FC236}">
                <a16:creationId xmlns:a16="http://schemas.microsoft.com/office/drawing/2014/main" id="{46B15FB8-2861-C2BB-600A-3523444EE69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62400" y="1043681"/>
            <a:ext cx="1066800" cy="1247908"/>
          </a:xfrm>
          <a:prstGeom prst="rect">
            <a:avLst/>
          </a:prstGeom>
          <a:effectLst>
            <a:outerShdw blurRad="50800" dist="38100" dir="10800000" algn="r" rotWithShape="0">
              <a:prstClr val="black">
                <a:alpha val="40000"/>
              </a:prstClr>
            </a:outerShdw>
          </a:effectLst>
        </p:spPr>
      </p:pic>
      <p:sp>
        <p:nvSpPr>
          <p:cNvPr id="3" name="TextBox 2">
            <a:extLst>
              <a:ext uri="{FF2B5EF4-FFF2-40B4-BE49-F238E27FC236}">
                <a16:creationId xmlns:a16="http://schemas.microsoft.com/office/drawing/2014/main" id="{45482659-3068-D732-EC56-3177FCD8E177}"/>
              </a:ext>
            </a:extLst>
          </p:cNvPr>
          <p:cNvSpPr txBox="1"/>
          <p:nvPr/>
        </p:nvSpPr>
        <p:spPr>
          <a:xfrm>
            <a:off x="3503490" y="2272455"/>
            <a:ext cx="2316018" cy="546945"/>
          </a:xfrm>
          <a:prstGeom prst="rect">
            <a:avLst/>
          </a:prstGeom>
          <a:noFill/>
        </p:spPr>
        <p:txBody>
          <a:bodyPr wrap="square" rtlCol="0">
            <a:spAutoFit/>
          </a:bodyPr>
          <a:lstStyle/>
          <a:p>
            <a:pPr algn="ctr" defTabSz="422041">
              <a:defRPr/>
            </a:pPr>
            <a:r>
              <a:rPr lang="id-ID" sz="2954" dirty="0">
                <a:solidFill>
                  <a:prstClr val="black"/>
                </a:solidFill>
                <a:effectLst>
                  <a:glow rad="101600">
                    <a:srgbClr val="5B9BD5">
                      <a:satMod val="175000"/>
                      <a:alpha val="40000"/>
                    </a:srgbClr>
                  </a:glow>
                  <a:outerShdw blurRad="38100" dist="38100" dir="2700000" algn="tl">
                    <a:srgbClr val="000000">
                      <a:alpha val="43137"/>
                    </a:srgbClr>
                  </a:outerShdw>
                </a:effectLst>
                <a:latin typeface="Brush Script Std" panose="03060802040607070404" pitchFamily="66" charset="0"/>
              </a:rPr>
              <a:t>D</a:t>
            </a:r>
            <a:r>
              <a:rPr lang="en-US" sz="2954" dirty="0" err="1">
                <a:solidFill>
                  <a:prstClr val="black"/>
                </a:solidFill>
                <a:effectLst>
                  <a:glow rad="101600">
                    <a:srgbClr val="5B9BD5">
                      <a:satMod val="175000"/>
                      <a:alpha val="40000"/>
                    </a:srgbClr>
                  </a:glow>
                  <a:outerShdw blurRad="38100" dist="38100" dir="2700000" algn="tl">
                    <a:srgbClr val="000000">
                      <a:alpha val="43137"/>
                    </a:srgbClr>
                  </a:outerShdw>
                </a:effectLst>
                <a:latin typeface="Brush Script Std" panose="03060802040607070404" pitchFamily="66" charset="0"/>
              </a:rPr>
              <a:t>engan</a:t>
            </a:r>
            <a:r>
              <a:rPr lang="en-US" sz="2954" dirty="0">
                <a:solidFill>
                  <a:prstClr val="black"/>
                </a:solidFill>
                <a:effectLst>
                  <a:glow rad="101600">
                    <a:srgbClr val="5B9BD5">
                      <a:satMod val="175000"/>
                      <a:alpha val="40000"/>
                    </a:srgbClr>
                  </a:glow>
                  <a:outerShdw blurRad="38100" dist="38100" dir="2700000" algn="tl">
                    <a:srgbClr val="000000">
                      <a:alpha val="43137"/>
                    </a:srgbClr>
                  </a:outerShdw>
                </a:effectLst>
                <a:latin typeface="Brush Script Std" panose="03060802040607070404" pitchFamily="66" charset="0"/>
              </a:rPr>
              <a:t> </a:t>
            </a:r>
            <a:r>
              <a:rPr lang="en-US" sz="2954" dirty="0" err="1">
                <a:solidFill>
                  <a:prstClr val="black"/>
                </a:solidFill>
                <a:effectLst>
                  <a:glow rad="101600">
                    <a:srgbClr val="5B9BD5">
                      <a:satMod val="175000"/>
                      <a:alpha val="40000"/>
                    </a:srgbClr>
                  </a:glow>
                  <a:outerShdw blurRad="38100" dist="38100" dir="2700000" algn="tl">
                    <a:srgbClr val="000000">
                      <a:alpha val="43137"/>
                    </a:srgbClr>
                  </a:outerShdw>
                </a:effectLst>
                <a:latin typeface="Brush Script Std" panose="03060802040607070404" pitchFamily="66" charset="0"/>
              </a:rPr>
              <a:t>Materi</a:t>
            </a:r>
            <a:r>
              <a:rPr lang="en-US" sz="2954" dirty="0">
                <a:solidFill>
                  <a:prstClr val="black"/>
                </a:solidFill>
                <a:effectLst>
                  <a:glow rad="101600">
                    <a:srgbClr val="5B9BD5">
                      <a:satMod val="175000"/>
                      <a:alpha val="40000"/>
                    </a:srgbClr>
                  </a:glow>
                  <a:outerShdw blurRad="38100" dist="38100" dir="2700000" algn="tl">
                    <a:srgbClr val="000000">
                      <a:alpha val="43137"/>
                    </a:srgbClr>
                  </a:outerShdw>
                </a:effectLst>
                <a:latin typeface="Brush Script Std" panose="03060802040607070404" pitchFamily="66" charset="0"/>
              </a:rPr>
              <a:t> :</a:t>
            </a:r>
            <a:endParaRPr lang="id-ID" sz="2954" dirty="0">
              <a:solidFill>
                <a:prstClr val="black"/>
              </a:solidFill>
              <a:effectLst>
                <a:glow rad="101600">
                  <a:srgbClr val="5B9BD5">
                    <a:satMod val="175000"/>
                    <a:alpha val="40000"/>
                  </a:srgbClr>
                </a:glow>
                <a:outerShdw blurRad="38100" dist="38100" dir="2700000" algn="tl">
                  <a:srgbClr val="000000">
                    <a:alpha val="43137"/>
                  </a:srgbClr>
                </a:outerShdw>
              </a:effectLst>
              <a:latin typeface="Brush Script Std" panose="03060802040607070404" pitchFamily="66" charset="0"/>
            </a:endParaRPr>
          </a:p>
        </p:txBody>
      </p:sp>
      <p:sp>
        <p:nvSpPr>
          <p:cNvPr id="4" name="TextBox 3">
            <a:extLst>
              <a:ext uri="{FF2B5EF4-FFF2-40B4-BE49-F238E27FC236}">
                <a16:creationId xmlns:a16="http://schemas.microsoft.com/office/drawing/2014/main" id="{D455DB2E-4528-7993-78EB-8889D70B2456}"/>
              </a:ext>
            </a:extLst>
          </p:cNvPr>
          <p:cNvSpPr txBox="1"/>
          <p:nvPr/>
        </p:nvSpPr>
        <p:spPr>
          <a:xfrm>
            <a:off x="533400" y="2991798"/>
            <a:ext cx="7988540" cy="1797159"/>
          </a:xfrm>
          <a:prstGeom prst="rect">
            <a:avLst/>
          </a:prstGeom>
          <a:noFill/>
          <a:effectLst>
            <a:outerShdw blurRad="50800" dist="50800" dir="5400000" algn="ctr" rotWithShape="0">
              <a:schemeClr val="bg1"/>
            </a:outerShdw>
          </a:effectLst>
        </p:spPr>
        <p:txBody>
          <a:bodyPr wrap="square" rtlCol="0">
            <a:spAutoFit/>
          </a:bodyPr>
          <a:lstStyle/>
          <a:p>
            <a:pPr algn="ctr" defTabSz="422041">
              <a:defRPr/>
            </a:pPr>
            <a:r>
              <a:rPr lang="en-US" sz="5539" b="1" dirty="0">
                <a:ln w="12700">
                  <a:solidFill>
                    <a:srgbClr val="002060"/>
                  </a:solidFill>
                  <a:prstDash val="solid"/>
                </a:ln>
                <a:solidFill>
                  <a:srgbClr val="002060"/>
                </a:solidFill>
                <a:effectLst>
                  <a:glow rad="101600">
                    <a:srgbClr val="4472C4">
                      <a:satMod val="175000"/>
                      <a:alpha val="40000"/>
                    </a:srgbClr>
                  </a:glow>
                  <a:outerShdw dist="38100" dir="2640000" algn="bl" rotWithShape="0">
                    <a:srgbClr val="4472C4"/>
                  </a:outerShdw>
                </a:effectLst>
                <a:latin typeface="Calibri" panose="020F0502020204030204"/>
              </a:rPr>
              <a:t>GERAKAN ANTI BULLYING </a:t>
            </a:r>
          </a:p>
          <a:p>
            <a:pPr algn="ctr" defTabSz="422041">
              <a:defRPr/>
            </a:pPr>
            <a:r>
              <a:rPr lang="en-US" sz="5539" b="1" dirty="0">
                <a:ln w="12700">
                  <a:solidFill>
                    <a:srgbClr val="002060"/>
                  </a:solidFill>
                  <a:prstDash val="solid"/>
                </a:ln>
                <a:solidFill>
                  <a:srgbClr val="002060"/>
                </a:solidFill>
                <a:effectLst>
                  <a:glow rad="101600">
                    <a:srgbClr val="4472C4">
                      <a:satMod val="175000"/>
                      <a:alpha val="40000"/>
                    </a:srgbClr>
                  </a:glow>
                  <a:outerShdw dist="38100" dir="2640000" algn="bl" rotWithShape="0">
                    <a:srgbClr val="4472C4"/>
                  </a:outerShdw>
                </a:effectLst>
                <a:latin typeface="Calibri" panose="020F0502020204030204"/>
              </a:rPr>
              <a:t>DAN ANTI KEKERASAN</a:t>
            </a:r>
            <a:endParaRPr lang="id-ID" sz="5539" b="1" dirty="0">
              <a:ln w="12700">
                <a:solidFill>
                  <a:srgbClr val="002060"/>
                </a:solidFill>
                <a:prstDash val="solid"/>
              </a:ln>
              <a:solidFill>
                <a:srgbClr val="002060"/>
              </a:solidFill>
              <a:effectLst>
                <a:glow rad="101600">
                  <a:srgbClr val="4472C4">
                    <a:satMod val="175000"/>
                    <a:alpha val="40000"/>
                  </a:srgbClr>
                </a:glow>
                <a:outerShdw dist="38100" dir="2640000" algn="bl" rotWithShape="0">
                  <a:srgbClr val="4472C4"/>
                </a:outerShdw>
              </a:effectLst>
              <a:latin typeface="Calibri" panose="020F0502020204030204"/>
            </a:endParaRPr>
          </a:p>
        </p:txBody>
      </p:sp>
      <p:sp>
        <p:nvSpPr>
          <p:cNvPr id="5" name="TextBox 4">
            <a:extLst>
              <a:ext uri="{FF2B5EF4-FFF2-40B4-BE49-F238E27FC236}">
                <a16:creationId xmlns:a16="http://schemas.microsoft.com/office/drawing/2014/main" id="{83112C4C-AEEC-31F8-D547-70057C7B7009}"/>
              </a:ext>
            </a:extLst>
          </p:cNvPr>
          <p:cNvSpPr txBox="1"/>
          <p:nvPr/>
        </p:nvSpPr>
        <p:spPr>
          <a:xfrm>
            <a:off x="4403606" y="4938473"/>
            <a:ext cx="1002855" cy="433196"/>
          </a:xfrm>
          <a:prstGeom prst="rect">
            <a:avLst/>
          </a:prstGeom>
          <a:noFill/>
        </p:spPr>
        <p:txBody>
          <a:bodyPr wrap="square" rtlCol="0">
            <a:spAutoFit/>
          </a:bodyPr>
          <a:lstStyle/>
          <a:p>
            <a:pPr algn="ctr" defTabSz="422041">
              <a:defRPr/>
            </a:pPr>
            <a:r>
              <a:rPr lang="id-ID" sz="2215" dirty="0">
                <a:solidFill>
                  <a:prstClr val="black"/>
                </a:solidFill>
                <a:effectLst>
                  <a:glow rad="228600">
                    <a:srgbClr val="5B9BD5">
                      <a:satMod val="175000"/>
                      <a:alpha val="40000"/>
                    </a:srgbClr>
                  </a:glow>
                </a:effectLst>
                <a:latin typeface="Freehand521 BT" panose="03080802030307080304" pitchFamily="66" charset="0"/>
              </a:rPr>
              <a:t>Oleh :</a:t>
            </a:r>
          </a:p>
        </p:txBody>
      </p:sp>
      <p:sp>
        <p:nvSpPr>
          <p:cNvPr id="6" name="TextBox 5">
            <a:extLst>
              <a:ext uri="{FF2B5EF4-FFF2-40B4-BE49-F238E27FC236}">
                <a16:creationId xmlns:a16="http://schemas.microsoft.com/office/drawing/2014/main" id="{9979D891-5796-C8DE-99BB-0427A32C7717}"/>
              </a:ext>
            </a:extLst>
          </p:cNvPr>
          <p:cNvSpPr txBox="1"/>
          <p:nvPr/>
        </p:nvSpPr>
        <p:spPr>
          <a:xfrm>
            <a:off x="3859627" y="5293591"/>
            <a:ext cx="2302233" cy="348109"/>
          </a:xfrm>
          <a:prstGeom prst="rect">
            <a:avLst/>
          </a:prstGeom>
          <a:noFill/>
        </p:spPr>
        <p:txBody>
          <a:bodyPr wrap="none" rtlCol="0">
            <a:spAutoFit/>
          </a:bodyPr>
          <a:lstStyle/>
          <a:p>
            <a:pPr algn="ctr" defTabSz="422041">
              <a:defRPr/>
            </a:pPr>
            <a:r>
              <a:rPr lang="en-US" sz="1662" b="1" dirty="0">
                <a:solidFill>
                  <a:prstClr val="black"/>
                </a:solidFill>
                <a:effectLst>
                  <a:glow rad="228600">
                    <a:srgbClr val="5B9BD5">
                      <a:satMod val="175000"/>
                      <a:alpha val="40000"/>
                    </a:srgbClr>
                  </a:glow>
                </a:effectLst>
                <a:latin typeface="Adobe Heiti Std R" panose="020B0400000000000000" pitchFamily="34" charset="-128"/>
                <a:ea typeface="Adobe Heiti Std R" panose="020B0400000000000000" pitchFamily="34" charset="-128"/>
              </a:rPr>
              <a:t>AKP  RUMA`IN, S.H.</a:t>
            </a:r>
            <a:endParaRPr lang="id-ID" sz="1662" b="1" dirty="0">
              <a:solidFill>
                <a:prstClr val="black"/>
              </a:solidFill>
              <a:effectLst>
                <a:glow rad="228600">
                  <a:srgbClr val="5B9BD5">
                    <a:satMod val="175000"/>
                    <a:alpha val="40000"/>
                  </a:srgbClr>
                </a:glow>
              </a:effectLst>
              <a:latin typeface="Adobe Heiti Std R" panose="020B0400000000000000" pitchFamily="34" charset="-128"/>
              <a:ea typeface="Adobe Heiti Std R" panose="020B0400000000000000" pitchFamily="34" charset="-128"/>
            </a:endParaRPr>
          </a:p>
        </p:txBody>
      </p:sp>
      <p:sp>
        <p:nvSpPr>
          <p:cNvPr id="11" name="TextBox 10">
            <a:extLst>
              <a:ext uri="{FF2B5EF4-FFF2-40B4-BE49-F238E27FC236}">
                <a16:creationId xmlns:a16="http://schemas.microsoft.com/office/drawing/2014/main" id="{5A48B950-183B-DEDB-CC9E-135EB840AB33}"/>
              </a:ext>
            </a:extLst>
          </p:cNvPr>
          <p:cNvSpPr txBox="1"/>
          <p:nvPr/>
        </p:nvSpPr>
        <p:spPr>
          <a:xfrm>
            <a:off x="2903304" y="5563479"/>
            <a:ext cx="4251792" cy="348109"/>
          </a:xfrm>
          <a:prstGeom prst="rect">
            <a:avLst/>
          </a:prstGeom>
          <a:noFill/>
        </p:spPr>
        <p:txBody>
          <a:bodyPr wrap="square" rtlCol="0">
            <a:spAutoFit/>
          </a:bodyPr>
          <a:lstStyle/>
          <a:p>
            <a:pPr algn="ctr" defTabSz="422041">
              <a:defRPr/>
            </a:pPr>
            <a:r>
              <a:rPr lang="id-ID" sz="1662" b="1" dirty="0">
                <a:solidFill>
                  <a:prstClr val="black"/>
                </a:solidFill>
                <a:effectLst>
                  <a:glow rad="228600">
                    <a:srgbClr val="5B9BD5">
                      <a:satMod val="175000"/>
                      <a:alpha val="40000"/>
                    </a:srgbClr>
                  </a:glow>
                </a:effectLst>
                <a:latin typeface="Calibri" panose="020F0502020204030204"/>
              </a:rPr>
              <a:t> </a:t>
            </a:r>
            <a:r>
              <a:rPr lang="en-US" sz="1662" b="1" dirty="0">
                <a:solidFill>
                  <a:prstClr val="black"/>
                </a:solidFill>
                <a:effectLst>
                  <a:glow rad="228600">
                    <a:srgbClr val="5B9BD5">
                      <a:satMod val="175000"/>
                      <a:alpha val="40000"/>
                    </a:srgbClr>
                  </a:glow>
                </a:effectLst>
                <a:latin typeface="Calibri" panose="020F0502020204030204"/>
              </a:rPr>
              <a:t>WA</a:t>
            </a:r>
            <a:r>
              <a:rPr lang="id-ID" sz="1662" b="1" dirty="0">
                <a:solidFill>
                  <a:prstClr val="black"/>
                </a:solidFill>
                <a:effectLst>
                  <a:glow rad="228600">
                    <a:srgbClr val="5B9BD5">
                      <a:satMod val="175000"/>
                      <a:alpha val="40000"/>
                    </a:srgbClr>
                  </a:glow>
                </a:effectLst>
                <a:latin typeface="Calibri" panose="020F0502020204030204"/>
              </a:rPr>
              <a:t>KAS</a:t>
            </a:r>
            <a:r>
              <a:rPr lang="en-US" sz="1662" b="1" dirty="0">
                <a:solidFill>
                  <a:prstClr val="black"/>
                </a:solidFill>
                <a:effectLst>
                  <a:glow rad="228600">
                    <a:srgbClr val="5B9BD5">
                      <a:satMod val="175000"/>
                      <a:alpha val="40000"/>
                    </a:srgbClr>
                  </a:glow>
                </a:effectLst>
                <a:latin typeface="Calibri" panose="020F0502020204030204"/>
              </a:rPr>
              <a:t>ATBINMAS POLRESTA PATI</a:t>
            </a:r>
            <a:r>
              <a:rPr lang="id-ID" sz="1662" b="1" dirty="0">
                <a:solidFill>
                  <a:prstClr val="black"/>
                </a:solidFill>
                <a:effectLst>
                  <a:glow rad="228600">
                    <a:srgbClr val="5B9BD5">
                      <a:satMod val="175000"/>
                      <a:alpha val="40000"/>
                    </a:srgbClr>
                  </a:glow>
                </a:effectLst>
                <a:latin typeface="Calibri" panose="020F0502020204030204"/>
              </a:rPr>
              <a:t> </a:t>
            </a:r>
          </a:p>
        </p:txBody>
      </p:sp>
      <p:cxnSp>
        <p:nvCxnSpPr>
          <p:cNvPr id="12" name="Straight Connector 11">
            <a:extLst>
              <a:ext uri="{FF2B5EF4-FFF2-40B4-BE49-F238E27FC236}">
                <a16:creationId xmlns:a16="http://schemas.microsoft.com/office/drawing/2014/main" id="{92BF865B-C4DB-D6D9-60F2-55FBC682D463}"/>
              </a:ext>
            </a:extLst>
          </p:cNvPr>
          <p:cNvCxnSpPr>
            <a:cxnSpLocks/>
          </p:cNvCxnSpPr>
          <p:nvPr/>
        </p:nvCxnSpPr>
        <p:spPr>
          <a:xfrm flipV="1">
            <a:off x="3533635" y="5562600"/>
            <a:ext cx="295421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5615B11D-3B7A-EB5C-6ECE-CE9FC77D91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53907" y="875801"/>
            <a:ext cx="2190093" cy="2528970"/>
          </a:xfrm>
          <a:prstGeom prst="rect">
            <a:avLst/>
          </a:prstGeom>
        </p:spPr>
      </p:pic>
    </p:spTree>
    <p:extLst>
      <p:ext uri="{BB962C8B-B14F-4D97-AF65-F5344CB8AC3E}">
        <p14:creationId xmlns:p14="http://schemas.microsoft.com/office/powerpoint/2010/main" val="3003993179"/>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6">
            <a:extLst>
              <a:ext uri="{FF2B5EF4-FFF2-40B4-BE49-F238E27FC236}">
                <a16:creationId xmlns:a16="http://schemas.microsoft.com/office/drawing/2014/main" id="{17778FD5-A39B-454D-A629-4899AC80B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773101"/>
            <a:ext cx="861908" cy="101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52" name="Picture 20" descr="tribrata">
            <a:extLst>
              <a:ext uri="{FF2B5EF4-FFF2-40B4-BE49-F238E27FC236}">
                <a16:creationId xmlns:a16="http://schemas.microsoft.com/office/drawing/2014/main" id="{30801DA2-6921-4858-9A2C-B7668D2D2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092" y="760609"/>
            <a:ext cx="1233487"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9247195-077A-46C0-BA0E-4119EAF79F38}"/>
              </a:ext>
            </a:extLst>
          </p:cNvPr>
          <p:cNvSpPr/>
          <p:nvPr/>
        </p:nvSpPr>
        <p:spPr>
          <a:xfrm>
            <a:off x="542868" y="2817674"/>
            <a:ext cx="8143932" cy="1754326"/>
          </a:xfrm>
          <a:prstGeom prst="rect">
            <a:avLst/>
          </a:prstGeom>
          <a:noFill/>
          <a:scene3d>
            <a:camera prst="obliqueTopRight"/>
            <a:lightRig rig="threePt" dir="t"/>
          </a:scene3d>
        </p:spPr>
        <p:txBody>
          <a:bodyPr>
            <a:spAutoFit/>
            <a:scene3d>
              <a:camera prst="obliqueTopRight"/>
              <a:lightRig rig="flat" dir="tl">
                <a:rot lat="0" lon="0" rev="6600000"/>
              </a:lightRig>
            </a:scene3d>
            <a:sp3d extrusionH="25400" contourW="8890">
              <a:bevelT w="38100" h="31750"/>
              <a:contourClr>
                <a:schemeClr val="accent2">
                  <a:shade val="75000"/>
                </a:schemeClr>
              </a:contourClr>
            </a:sp3d>
          </a:bodyPr>
          <a:lstStyle/>
          <a:p>
            <a:pPr algn="ctr">
              <a:defRPr/>
            </a:pPr>
            <a:r>
              <a:rPr lang="en-US" sz="5400" b="1" dirty="0">
                <a:ln w="11430">
                  <a:solidFill>
                    <a:srgbClr val="FFFF00"/>
                  </a:solidFill>
                </a:ln>
                <a:solidFill>
                  <a:srgbClr val="FFC000"/>
                </a:solidFill>
                <a:effectLst>
                  <a:outerShdw blurRad="50800" dist="39000" dir="5460000" algn="tl">
                    <a:srgbClr val="000000">
                      <a:alpha val="38000"/>
                    </a:srgbClr>
                  </a:outerShdw>
                </a:effectLst>
                <a:latin typeface="Bernard MT Condensed" pitchFamily="18" charset="0"/>
                <a:cs typeface="Arial" charset="0"/>
              </a:rPr>
              <a:t>GERAKAN ANTI BULLYING DAN ANTI KEKERASAN</a:t>
            </a:r>
            <a:endParaRPr lang="en-US" sz="5400" b="1" dirty="0">
              <a:ln w="11430">
                <a:solidFill>
                  <a:srgbClr val="FFFF00"/>
                </a:solidFill>
              </a:ln>
              <a:solidFill>
                <a:srgbClr val="FFC000"/>
              </a:solidFill>
              <a:effectLst>
                <a:outerShdw blurRad="50800" dist="39000" dir="5460000" algn="tl">
                  <a:srgbClr val="000000">
                    <a:alpha val="38000"/>
                  </a:srgbClr>
                </a:outerShdw>
              </a:effectLst>
              <a:latin typeface="Bauhaus 93" pitchFamily="82" charset="0"/>
              <a:cs typeface="Arial" charset="0"/>
            </a:endParaRPr>
          </a:p>
        </p:txBody>
      </p:sp>
      <p:sp>
        <p:nvSpPr>
          <p:cNvPr id="8" name="Rectangle 7">
            <a:extLst>
              <a:ext uri="{FF2B5EF4-FFF2-40B4-BE49-F238E27FC236}">
                <a16:creationId xmlns:a16="http://schemas.microsoft.com/office/drawing/2014/main" id="{706797C7-9E01-42CE-B0B7-FEBE0E87895F}"/>
              </a:ext>
            </a:extLst>
          </p:cNvPr>
          <p:cNvSpPr/>
          <p:nvPr/>
        </p:nvSpPr>
        <p:spPr>
          <a:xfrm>
            <a:off x="2357422" y="5786454"/>
            <a:ext cx="4572032" cy="461665"/>
          </a:xfrm>
          <a:prstGeom prst="rect">
            <a:avLst/>
          </a:prstGeom>
        </p:spPr>
        <p:txBody>
          <a:bodyPr>
            <a:spAutoFit/>
          </a:bodyPr>
          <a:lstStyle/>
          <a:p>
            <a:pPr algn="ctr">
              <a:defRPr/>
            </a:pPr>
            <a:r>
              <a:rPr lang="id-ID" sz="2400" b="1" dirty="0">
                <a:ln w="11430">
                  <a:solidFill>
                    <a:srgbClr val="FFFF00"/>
                  </a:solidFill>
                </a:ln>
                <a:solidFill>
                  <a:srgbClr val="FF0000"/>
                </a:solidFill>
                <a:effectLst>
                  <a:outerShdw blurRad="50800" dist="39000" dir="5460000" algn="tl">
                    <a:srgbClr val="000000">
                      <a:alpha val="38000"/>
                    </a:srgbClr>
                  </a:outerShdw>
                </a:effectLst>
                <a:latin typeface="Bauhaus 93" pitchFamily="82" charset="0"/>
                <a:cs typeface="Arial" charset="0"/>
              </a:rPr>
              <a:t>SATBINMAS POLRES</a:t>
            </a:r>
            <a:r>
              <a:rPr lang="en-US" sz="2400" b="1" dirty="0">
                <a:ln w="11430">
                  <a:solidFill>
                    <a:srgbClr val="FFFF00"/>
                  </a:solidFill>
                </a:ln>
                <a:solidFill>
                  <a:srgbClr val="FF0000"/>
                </a:solidFill>
                <a:effectLst>
                  <a:outerShdw blurRad="50800" dist="39000" dir="5460000" algn="tl">
                    <a:srgbClr val="000000">
                      <a:alpha val="38000"/>
                    </a:srgbClr>
                  </a:outerShdw>
                </a:effectLst>
                <a:latin typeface="Bauhaus 93" pitchFamily="82" charset="0"/>
                <a:cs typeface="Arial" charset="0"/>
              </a:rPr>
              <a:t>TA</a:t>
            </a:r>
            <a:r>
              <a:rPr lang="id-ID" sz="2400" b="1" dirty="0">
                <a:ln w="11430">
                  <a:solidFill>
                    <a:srgbClr val="FFFF00"/>
                  </a:solidFill>
                </a:ln>
                <a:solidFill>
                  <a:srgbClr val="FF0000"/>
                </a:solidFill>
                <a:effectLst>
                  <a:outerShdw blurRad="50800" dist="39000" dir="5460000" algn="tl">
                    <a:srgbClr val="000000">
                      <a:alpha val="38000"/>
                    </a:srgbClr>
                  </a:outerShdw>
                </a:effectLst>
                <a:latin typeface="Bauhaus 93" pitchFamily="82" charset="0"/>
                <a:cs typeface="Arial" charset="0"/>
              </a:rPr>
              <a:t> </a:t>
            </a:r>
            <a:r>
              <a:rPr lang="en-US" sz="2400" b="1" dirty="0">
                <a:ln w="11430">
                  <a:solidFill>
                    <a:srgbClr val="FFFF00"/>
                  </a:solidFill>
                </a:ln>
                <a:solidFill>
                  <a:srgbClr val="FF0000"/>
                </a:solidFill>
                <a:effectLst>
                  <a:outerShdw blurRad="50800" dist="39000" dir="5460000" algn="tl">
                    <a:srgbClr val="000000">
                      <a:alpha val="38000"/>
                    </a:srgbClr>
                  </a:outerShdw>
                </a:effectLst>
                <a:latin typeface="Bauhaus 93" pitchFamily="82" charset="0"/>
                <a:cs typeface="Arial" charset="0"/>
              </a:rPr>
              <a:t>PATI</a:t>
            </a:r>
          </a:p>
        </p:txBody>
      </p:sp>
      <p:pic>
        <p:nvPicPr>
          <p:cNvPr id="3" name="Picture 2">
            <a:extLst>
              <a:ext uri="{FF2B5EF4-FFF2-40B4-BE49-F238E27FC236}">
                <a16:creationId xmlns:a16="http://schemas.microsoft.com/office/drawing/2014/main" id="{B6E65A7E-520C-401C-B8F7-343785FF7A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8424" y="374834"/>
            <a:ext cx="1927152" cy="17244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3"/>
                                        </p:tgtEl>
                                      </p:cBhvr>
                                    </p:animEffect>
                                    <p:anim calcmode="lin" valueType="num">
                                      <p:cBhvr>
                                        <p:cTn id="7" dur="2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3"/>
                                        </p:tgtEl>
                                        <p:attrNameLst>
                                          <p:attrName>ppt_h</p:attrName>
                                        </p:attrNameLst>
                                      </p:cBhvr>
                                      <p:tavLst>
                                        <p:tav tm="0">
                                          <p:val>
                                            <p:strVal val="ppt_h"/>
                                          </p:val>
                                        </p:tav>
                                        <p:tav tm="100000">
                                          <p:val>
                                            <p:strVal val="ppt_h"/>
                                          </p:val>
                                        </p:tav>
                                      </p:tavLst>
                                    </p:anim>
                                    <p:set>
                                      <p:cBhvr>
                                        <p:cTn id="9"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60524509-EF75-41D8-9BDB-E676F73791CE}"/>
              </a:ext>
            </a:extLst>
          </p:cNvPr>
          <p:cNvSpPr>
            <a:spLocks noGrp="1" noChangeArrowheads="1"/>
          </p:cNvSpPr>
          <p:nvPr>
            <p:ph type="title"/>
          </p:nvPr>
        </p:nvSpPr>
        <p:spPr>
          <a:xfrm>
            <a:off x="457200" y="685800"/>
            <a:ext cx="8229600" cy="944562"/>
          </a:xfrm>
        </p:spPr>
        <p:txBody>
          <a:bodyPr/>
          <a:lstStyle/>
          <a:p>
            <a:pPr eaLnBrk="1" hangingPunct="1"/>
            <a:r>
              <a:rPr lang="en-US" altLang="en-US" b="1" dirty="0"/>
              <a:t>LATAR BELAKANG</a:t>
            </a:r>
            <a:endParaRPr lang="en-US" altLang="en-US" dirty="0"/>
          </a:p>
        </p:txBody>
      </p:sp>
      <p:sp>
        <p:nvSpPr>
          <p:cNvPr id="3075" name="Text Box 4">
            <a:extLst>
              <a:ext uri="{FF2B5EF4-FFF2-40B4-BE49-F238E27FC236}">
                <a16:creationId xmlns:a16="http://schemas.microsoft.com/office/drawing/2014/main" id="{7821769B-AC28-4819-9B26-1B37442635B0}"/>
              </a:ext>
            </a:extLst>
          </p:cNvPr>
          <p:cNvSpPr txBox="1">
            <a:spLocks noChangeArrowheads="1"/>
          </p:cNvSpPr>
          <p:nvPr/>
        </p:nvSpPr>
        <p:spPr bwMode="auto">
          <a:xfrm>
            <a:off x="647700" y="2132013"/>
            <a:ext cx="996950" cy="458787"/>
          </a:xfrm>
          <a:prstGeom prst="rect">
            <a:avLst/>
          </a:prstGeom>
          <a:solidFill>
            <a:srgbClr val="FFFFCC"/>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dirty="0">
                <a:solidFill>
                  <a:schemeClr val="bg1"/>
                </a:solidFill>
                <a:latin typeface="Tahoma" panose="020B0604030504040204" pitchFamily="34" charset="0"/>
              </a:rPr>
              <a:t>Anak                                         </a:t>
            </a:r>
            <a:endParaRPr lang="en-US" altLang="en-US" sz="2400" dirty="0">
              <a:solidFill>
                <a:schemeClr val="bg1"/>
              </a:solidFill>
            </a:endParaRPr>
          </a:p>
        </p:txBody>
      </p:sp>
      <p:sp>
        <p:nvSpPr>
          <p:cNvPr id="3076" name="Text Box 5">
            <a:extLst>
              <a:ext uri="{FF2B5EF4-FFF2-40B4-BE49-F238E27FC236}">
                <a16:creationId xmlns:a16="http://schemas.microsoft.com/office/drawing/2014/main" id="{4D210487-653D-4B6E-96A3-7C9C4263333D}"/>
              </a:ext>
            </a:extLst>
          </p:cNvPr>
          <p:cNvSpPr txBox="1">
            <a:spLocks noChangeArrowheads="1"/>
          </p:cNvSpPr>
          <p:nvPr/>
        </p:nvSpPr>
        <p:spPr bwMode="auto">
          <a:xfrm>
            <a:off x="2133600" y="1524000"/>
            <a:ext cx="4724400" cy="2438400"/>
          </a:xfrm>
          <a:prstGeom prst="rect">
            <a:avLst/>
          </a:prstGeom>
          <a:solidFill>
            <a:srgbClr val="FFCCFF"/>
          </a:solidFill>
          <a:ln w="9525">
            <a:solidFill>
              <a:srgbClr val="000000"/>
            </a:solidFill>
            <a:miter lim="800000"/>
            <a:headEnd/>
            <a:tailEnd/>
          </a:ln>
        </p:spPr>
        <p:txBody>
          <a:bodyPr/>
          <a:lstStyle>
            <a:lvl1pPr marL="342900" indent="-342900" eaLnBrk="0" hangingPunct="0">
              <a:defRPr>
                <a:solidFill>
                  <a:schemeClr val="tx1"/>
                </a:solidFill>
                <a:latin typeface="Arial" panose="020B0604020202020204" pitchFamily="34" charset="0"/>
              </a:defRPr>
            </a:lvl1pPr>
            <a:lvl2pPr marL="11430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spcAft>
                <a:spcPts val="600"/>
              </a:spcAft>
            </a:pPr>
            <a:r>
              <a:rPr lang="en-US" altLang="en-US" sz="2400" b="1" dirty="0">
                <a:solidFill>
                  <a:schemeClr val="bg1"/>
                </a:solidFill>
                <a:latin typeface="Tahoma" panose="020B0604030504040204" pitchFamily="34" charset="0"/>
              </a:rPr>
              <a:t>- Bagian </a:t>
            </a:r>
            <a:r>
              <a:rPr lang="en-US" altLang="en-US" sz="2400" b="1" dirty="0" err="1">
                <a:solidFill>
                  <a:schemeClr val="bg1"/>
                </a:solidFill>
                <a:latin typeface="Tahoma" panose="020B0604030504040204" pitchFamily="34" charset="0"/>
              </a:rPr>
              <a:t>dari</a:t>
            </a:r>
            <a:r>
              <a:rPr lang="en-US" altLang="en-US" sz="2400" b="1" dirty="0">
                <a:solidFill>
                  <a:schemeClr val="bg1"/>
                </a:solidFill>
                <a:latin typeface="Tahoma" panose="020B0604030504040204" pitchFamily="34" charset="0"/>
              </a:rPr>
              <a:t> </a:t>
            </a:r>
            <a:r>
              <a:rPr lang="en-US" altLang="en-US" sz="2400" b="1" dirty="0" err="1">
                <a:solidFill>
                  <a:schemeClr val="bg1"/>
                </a:solidFill>
                <a:latin typeface="Tahoma" panose="020B0604030504040204" pitchFamily="34" charset="0"/>
              </a:rPr>
              <a:t>generasi</a:t>
            </a:r>
            <a:r>
              <a:rPr lang="en-US" altLang="en-US" sz="2400" b="1" dirty="0">
                <a:solidFill>
                  <a:schemeClr val="bg1"/>
                </a:solidFill>
                <a:latin typeface="Tahoma" panose="020B0604030504040204" pitchFamily="34" charset="0"/>
              </a:rPr>
              <a:t> </a:t>
            </a:r>
            <a:r>
              <a:rPr lang="en-US" altLang="en-US" sz="2400" b="1" dirty="0" err="1">
                <a:solidFill>
                  <a:schemeClr val="bg1"/>
                </a:solidFill>
                <a:latin typeface="Tahoma" panose="020B0604030504040204" pitchFamily="34" charset="0"/>
              </a:rPr>
              <a:t>muda</a:t>
            </a:r>
            <a:endParaRPr lang="en-US" altLang="en-US" sz="2400" b="1" dirty="0">
              <a:solidFill>
                <a:schemeClr val="bg1"/>
              </a:solidFill>
              <a:latin typeface="Tahoma" panose="020B0604030504040204" pitchFamily="34" charset="0"/>
            </a:endParaRPr>
          </a:p>
          <a:p>
            <a:pPr lvl="1" eaLnBrk="1" hangingPunct="1">
              <a:spcAft>
                <a:spcPts val="600"/>
              </a:spcAft>
            </a:pPr>
            <a:r>
              <a:rPr lang="en-US" altLang="en-US" sz="2400" b="1" dirty="0">
                <a:solidFill>
                  <a:schemeClr val="bg1"/>
                </a:solidFill>
                <a:latin typeface="Tahoma" panose="020B0604030504040204" pitchFamily="34" charset="0"/>
              </a:rPr>
              <a:t>- SDM yang </a:t>
            </a:r>
            <a:r>
              <a:rPr lang="en-US" altLang="en-US" sz="2400" b="1" dirty="0" err="1">
                <a:solidFill>
                  <a:schemeClr val="bg1"/>
                </a:solidFill>
                <a:latin typeface="Tahoma" panose="020B0604030504040204" pitchFamily="34" charset="0"/>
              </a:rPr>
              <a:t>potensial</a:t>
            </a:r>
            <a:endParaRPr lang="en-US" altLang="en-US" sz="2400" b="1" dirty="0">
              <a:solidFill>
                <a:schemeClr val="bg1"/>
              </a:solidFill>
              <a:latin typeface="Tahoma" panose="020B0604030504040204" pitchFamily="34" charset="0"/>
            </a:endParaRPr>
          </a:p>
          <a:p>
            <a:pPr lvl="1" eaLnBrk="1" hangingPunct="1">
              <a:spcAft>
                <a:spcPts val="600"/>
              </a:spcAft>
            </a:pPr>
            <a:r>
              <a:rPr lang="en-US" altLang="en-US" sz="2400" b="1" dirty="0">
                <a:solidFill>
                  <a:schemeClr val="bg1"/>
                </a:solidFill>
                <a:latin typeface="Tahoma" panose="020B0604030504040204" pitchFamily="34" charset="0"/>
              </a:rPr>
              <a:t>- </a:t>
            </a:r>
            <a:r>
              <a:rPr lang="en-US" altLang="en-US" sz="2400" b="1" dirty="0" err="1">
                <a:solidFill>
                  <a:schemeClr val="bg1"/>
                </a:solidFill>
                <a:latin typeface="Tahoma" panose="020B0604030504040204" pitchFamily="34" charset="0"/>
              </a:rPr>
              <a:t>Penerus</a:t>
            </a:r>
            <a:r>
              <a:rPr lang="en-US" altLang="en-US" sz="2400" b="1" dirty="0">
                <a:solidFill>
                  <a:schemeClr val="bg1"/>
                </a:solidFill>
                <a:latin typeface="Tahoma" panose="020B0604030504040204" pitchFamily="34" charset="0"/>
              </a:rPr>
              <a:t> </a:t>
            </a:r>
            <a:r>
              <a:rPr lang="en-US" altLang="en-US" sz="2400" b="1" dirty="0" err="1">
                <a:solidFill>
                  <a:schemeClr val="bg1"/>
                </a:solidFill>
                <a:latin typeface="Tahoma" panose="020B0604030504040204" pitchFamily="34" charset="0"/>
              </a:rPr>
              <a:t>cita-cita</a:t>
            </a:r>
            <a:r>
              <a:rPr lang="en-US" altLang="en-US" sz="2400" b="1" dirty="0">
                <a:solidFill>
                  <a:schemeClr val="bg1"/>
                </a:solidFill>
                <a:latin typeface="Tahoma" panose="020B0604030504040204" pitchFamily="34" charset="0"/>
              </a:rPr>
              <a:t> </a:t>
            </a:r>
            <a:r>
              <a:rPr lang="en-US" altLang="en-US" sz="2400" b="1" dirty="0" err="1">
                <a:solidFill>
                  <a:schemeClr val="bg1"/>
                </a:solidFill>
                <a:latin typeface="Tahoma" panose="020B0604030504040204" pitchFamily="34" charset="0"/>
              </a:rPr>
              <a:t>bangsa</a:t>
            </a:r>
            <a:endParaRPr lang="en-US" altLang="en-US" sz="2400" b="1" dirty="0">
              <a:solidFill>
                <a:schemeClr val="bg1"/>
              </a:solidFill>
              <a:latin typeface="Tahoma" panose="020B0604030504040204" pitchFamily="34" charset="0"/>
            </a:endParaRPr>
          </a:p>
          <a:p>
            <a:pPr lvl="1" eaLnBrk="1" hangingPunct="1">
              <a:spcAft>
                <a:spcPts val="600"/>
              </a:spcAft>
            </a:pPr>
            <a:r>
              <a:rPr lang="en-US" altLang="en-US" sz="2400" b="1" dirty="0">
                <a:solidFill>
                  <a:schemeClr val="bg1"/>
                </a:solidFill>
                <a:latin typeface="Tahoma" panose="020B0604030504040204" pitchFamily="34" charset="0"/>
              </a:rPr>
              <a:t>- Punya </a:t>
            </a:r>
            <a:r>
              <a:rPr lang="en-US" altLang="en-US" sz="2400" b="1" dirty="0" err="1">
                <a:solidFill>
                  <a:schemeClr val="bg1"/>
                </a:solidFill>
                <a:latin typeface="Tahoma" panose="020B0604030504040204" pitchFamily="34" charset="0"/>
              </a:rPr>
              <a:t>peranan</a:t>
            </a:r>
            <a:r>
              <a:rPr lang="en-US" altLang="en-US" sz="2400" b="1" dirty="0">
                <a:solidFill>
                  <a:schemeClr val="bg1"/>
                </a:solidFill>
                <a:latin typeface="Tahoma" panose="020B0604030504040204" pitchFamily="34" charset="0"/>
              </a:rPr>
              <a:t> </a:t>
            </a:r>
            <a:r>
              <a:rPr lang="en-US" altLang="en-US" sz="2400" b="1" dirty="0" err="1">
                <a:solidFill>
                  <a:schemeClr val="bg1"/>
                </a:solidFill>
                <a:latin typeface="Tahoma" panose="020B0604030504040204" pitchFamily="34" charset="0"/>
              </a:rPr>
              <a:t>strategis</a:t>
            </a:r>
            <a:endParaRPr lang="en-US" altLang="en-US" sz="2400" b="1" dirty="0">
              <a:solidFill>
                <a:schemeClr val="bg1"/>
              </a:solidFill>
              <a:latin typeface="Tahoma" panose="020B0604030504040204" pitchFamily="34" charset="0"/>
            </a:endParaRPr>
          </a:p>
          <a:p>
            <a:pPr lvl="1" eaLnBrk="1" hangingPunct="1">
              <a:spcAft>
                <a:spcPts val="600"/>
              </a:spcAft>
            </a:pPr>
            <a:r>
              <a:rPr lang="en-US" altLang="en-US" sz="2400" b="1" dirty="0">
                <a:solidFill>
                  <a:schemeClr val="bg1"/>
                </a:solidFill>
                <a:latin typeface="Tahoma" panose="020B0604030504040204" pitchFamily="34" charset="0"/>
              </a:rPr>
              <a:t>- Punya </a:t>
            </a:r>
            <a:r>
              <a:rPr lang="en-US" altLang="en-US" sz="2400" b="1" dirty="0" err="1">
                <a:solidFill>
                  <a:schemeClr val="bg1"/>
                </a:solidFill>
                <a:latin typeface="Tahoma" panose="020B0604030504040204" pitchFamily="34" charset="0"/>
              </a:rPr>
              <a:t>ciri</a:t>
            </a:r>
            <a:r>
              <a:rPr lang="en-US" altLang="en-US" sz="2400" b="1" dirty="0">
                <a:solidFill>
                  <a:schemeClr val="bg1"/>
                </a:solidFill>
                <a:latin typeface="Tahoma" panose="020B0604030504040204" pitchFamily="34" charset="0"/>
              </a:rPr>
              <a:t> dan </a:t>
            </a:r>
            <a:r>
              <a:rPr lang="en-US" altLang="en-US" sz="2400" b="1" dirty="0" err="1">
                <a:solidFill>
                  <a:schemeClr val="bg1"/>
                </a:solidFill>
                <a:latin typeface="Tahoma" panose="020B0604030504040204" pitchFamily="34" charset="0"/>
              </a:rPr>
              <a:t>sifat</a:t>
            </a:r>
            <a:r>
              <a:rPr lang="en-US" altLang="en-US" sz="2400" b="1" dirty="0">
                <a:solidFill>
                  <a:schemeClr val="bg1"/>
                </a:solidFill>
                <a:latin typeface="Tahoma" panose="020B0604030504040204" pitchFamily="34" charset="0"/>
              </a:rPr>
              <a:t> </a:t>
            </a:r>
            <a:r>
              <a:rPr lang="en-US" altLang="en-US" sz="2400" b="1" dirty="0" err="1">
                <a:solidFill>
                  <a:schemeClr val="bg1"/>
                </a:solidFill>
                <a:latin typeface="Tahoma" panose="020B0604030504040204" pitchFamily="34" charset="0"/>
              </a:rPr>
              <a:t>khusus</a:t>
            </a:r>
            <a:endParaRPr lang="en-US" altLang="en-US" sz="2400" b="1" dirty="0">
              <a:solidFill>
                <a:schemeClr val="bg1"/>
              </a:solidFill>
            </a:endParaRPr>
          </a:p>
        </p:txBody>
      </p:sp>
      <p:sp>
        <p:nvSpPr>
          <p:cNvPr id="3077" name="Line 6">
            <a:extLst>
              <a:ext uri="{FF2B5EF4-FFF2-40B4-BE49-F238E27FC236}">
                <a16:creationId xmlns:a16="http://schemas.microsoft.com/office/drawing/2014/main" id="{7792983E-77C1-48BD-AEE0-8BE472577F4A}"/>
              </a:ext>
            </a:extLst>
          </p:cNvPr>
          <p:cNvSpPr>
            <a:spLocks noChangeShapeType="1"/>
          </p:cNvSpPr>
          <p:nvPr/>
        </p:nvSpPr>
        <p:spPr bwMode="auto">
          <a:xfrm>
            <a:off x="1676400" y="2474913"/>
            <a:ext cx="457200" cy="0"/>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3078" name="Text Box 13">
            <a:extLst>
              <a:ext uri="{FF2B5EF4-FFF2-40B4-BE49-F238E27FC236}">
                <a16:creationId xmlns:a16="http://schemas.microsoft.com/office/drawing/2014/main" id="{3B44B364-2C5F-488E-A52B-9A54EE643C3E}"/>
              </a:ext>
            </a:extLst>
          </p:cNvPr>
          <p:cNvSpPr txBox="1">
            <a:spLocks noChangeArrowheads="1"/>
          </p:cNvSpPr>
          <p:nvPr/>
        </p:nvSpPr>
        <p:spPr bwMode="auto">
          <a:xfrm>
            <a:off x="457200" y="4419600"/>
            <a:ext cx="3886200" cy="2286000"/>
          </a:xfrm>
          <a:prstGeom prst="rect">
            <a:avLst/>
          </a:prstGeom>
          <a:solidFill>
            <a:srgbClr val="66FFCC"/>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a:solidFill>
                  <a:schemeClr val="bg1"/>
                </a:solidFill>
                <a:latin typeface="Tahoma" panose="020B0604030504040204" pitchFamily="34" charset="0"/>
              </a:rPr>
              <a:t>Pembina dan </a:t>
            </a:r>
            <a:r>
              <a:rPr lang="en-US" altLang="en-US" sz="2400" dirty="0" err="1">
                <a:solidFill>
                  <a:schemeClr val="bg1"/>
                </a:solidFill>
                <a:latin typeface="Tahoma" panose="020B0604030504040204" pitchFamily="34" charset="0"/>
              </a:rPr>
              <a:t>perlindungan</a:t>
            </a:r>
            <a:r>
              <a:rPr lang="en-US" altLang="en-US" sz="2400" dirty="0">
                <a:solidFill>
                  <a:schemeClr val="bg1"/>
                </a:solidFill>
                <a:latin typeface="Tahoma" panose="020B0604030504040204" pitchFamily="34" charset="0"/>
              </a:rPr>
              <a:t> yang </a:t>
            </a:r>
            <a:r>
              <a:rPr lang="en-US" altLang="en-US" sz="2400" dirty="0" err="1">
                <a:solidFill>
                  <a:schemeClr val="bg1"/>
                </a:solidFill>
                <a:latin typeface="Tahoma" panose="020B0604030504040204" pitchFamily="34" charset="0"/>
              </a:rPr>
              <a:t>menjamin</a:t>
            </a:r>
            <a:r>
              <a:rPr lang="en-US" altLang="en-US" sz="2400" dirty="0">
                <a:solidFill>
                  <a:schemeClr val="bg1"/>
                </a:solidFill>
                <a:latin typeface="Tahoma" panose="020B0604030504040204" pitchFamily="34" charset="0"/>
              </a:rPr>
              <a:t> </a:t>
            </a:r>
            <a:r>
              <a:rPr lang="en-US" altLang="en-US" sz="2400" dirty="0" err="1">
                <a:solidFill>
                  <a:schemeClr val="bg1"/>
                </a:solidFill>
                <a:latin typeface="Tahoma" panose="020B0604030504040204" pitchFamily="34" charset="0"/>
              </a:rPr>
              <a:t>pertumbuhan</a:t>
            </a:r>
            <a:endParaRPr lang="en-US" altLang="en-US" sz="2400" dirty="0">
              <a:solidFill>
                <a:schemeClr val="bg1"/>
              </a:solidFill>
              <a:latin typeface="Tahoma" panose="020B0604030504040204" pitchFamily="34" charset="0"/>
            </a:endParaRPr>
          </a:p>
          <a:p>
            <a:pPr eaLnBrk="1" hangingPunct="1"/>
            <a:r>
              <a:rPr lang="en-US" altLang="en-US" sz="2400" dirty="0" err="1">
                <a:solidFill>
                  <a:schemeClr val="bg1"/>
                </a:solidFill>
                <a:latin typeface="Tahoma" panose="020B0604030504040204" pitchFamily="34" charset="0"/>
              </a:rPr>
              <a:t>atau</a:t>
            </a:r>
            <a:r>
              <a:rPr lang="en-US" altLang="en-US" sz="2400" dirty="0">
                <a:solidFill>
                  <a:schemeClr val="bg1"/>
                </a:solidFill>
                <a:latin typeface="Tahoma" panose="020B0604030504040204" pitchFamily="34" charset="0"/>
              </a:rPr>
              <a:t> </a:t>
            </a:r>
            <a:r>
              <a:rPr lang="en-US" altLang="en-US" sz="2400" dirty="0" err="1">
                <a:solidFill>
                  <a:schemeClr val="bg1"/>
                </a:solidFill>
                <a:latin typeface="Tahoma" panose="020B0604030504040204" pitchFamily="34" charset="0"/>
              </a:rPr>
              <a:t>perkembangan</a:t>
            </a:r>
            <a:r>
              <a:rPr lang="en-US" altLang="en-US" sz="2400" dirty="0">
                <a:solidFill>
                  <a:schemeClr val="bg1"/>
                </a:solidFill>
                <a:latin typeface="Tahoma" panose="020B0604030504040204" pitchFamily="34" charset="0"/>
              </a:rPr>
              <a:t> </a:t>
            </a:r>
            <a:r>
              <a:rPr lang="en-US" altLang="en-US" sz="2400" dirty="0" err="1">
                <a:solidFill>
                  <a:schemeClr val="bg1"/>
                </a:solidFill>
                <a:latin typeface="Tahoma" panose="020B0604030504040204" pitchFamily="34" charset="0"/>
              </a:rPr>
              <a:t>fisik</a:t>
            </a:r>
            <a:r>
              <a:rPr lang="en-US" altLang="en-US" sz="2400" dirty="0">
                <a:solidFill>
                  <a:schemeClr val="bg1"/>
                </a:solidFill>
                <a:latin typeface="Tahoma" panose="020B0604030504040204" pitchFamily="34" charset="0"/>
              </a:rPr>
              <a:t>, mental, </a:t>
            </a:r>
            <a:r>
              <a:rPr lang="en-US" altLang="en-US" sz="2400" dirty="0" err="1">
                <a:solidFill>
                  <a:schemeClr val="bg1"/>
                </a:solidFill>
                <a:latin typeface="Tahoma" panose="020B0604030504040204" pitchFamily="34" charset="0"/>
              </a:rPr>
              <a:t>sosial</a:t>
            </a:r>
            <a:r>
              <a:rPr lang="en-US" altLang="en-US" sz="2400" dirty="0">
                <a:solidFill>
                  <a:schemeClr val="bg1"/>
                </a:solidFill>
                <a:latin typeface="Tahoma" panose="020B0604030504040204" pitchFamily="34" charset="0"/>
              </a:rPr>
              <a:t> </a:t>
            </a:r>
            <a:r>
              <a:rPr lang="en-US" altLang="en-US" sz="2400" dirty="0" err="1">
                <a:solidFill>
                  <a:schemeClr val="bg1"/>
                </a:solidFill>
                <a:latin typeface="Tahoma" panose="020B0604030504040204" pitchFamily="34" charset="0"/>
              </a:rPr>
              <a:t>secara</a:t>
            </a:r>
            <a:r>
              <a:rPr lang="en-US" altLang="en-US" sz="2400" dirty="0">
                <a:solidFill>
                  <a:schemeClr val="bg1"/>
                </a:solidFill>
                <a:latin typeface="Tahoma" panose="020B0604030504040204" pitchFamily="34" charset="0"/>
              </a:rPr>
              <a:t> </a:t>
            </a:r>
            <a:r>
              <a:rPr lang="en-US" altLang="en-US" sz="2400" dirty="0" err="1">
                <a:solidFill>
                  <a:schemeClr val="bg1"/>
                </a:solidFill>
                <a:latin typeface="Tahoma" panose="020B0604030504040204" pitchFamily="34" charset="0"/>
              </a:rPr>
              <a:t>utuh</a:t>
            </a:r>
            <a:r>
              <a:rPr lang="en-US" altLang="en-US" sz="2400" dirty="0">
                <a:solidFill>
                  <a:schemeClr val="bg1"/>
                </a:solidFill>
                <a:latin typeface="Tahoma" panose="020B0604030504040204" pitchFamily="34" charset="0"/>
              </a:rPr>
              <a:t>, </a:t>
            </a:r>
            <a:r>
              <a:rPr lang="en-US" altLang="en-US" sz="2400" dirty="0" err="1">
                <a:solidFill>
                  <a:schemeClr val="bg1"/>
                </a:solidFill>
                <a:latin typeface="Tahoma" panose="020B0604030504040204" pitchFamily="34" charset="0"/>
              </a:rPr>
              <a:t>serasi</a:t>
            </a:r>
            <a:r>
              <a:rPr lang="en-US" altLang="en-US" sz="2400" dirty="0">
                <a:solidFill>
                  <a:schemeClr val="bg1"/>
                </a:solidFill>
                <a:latin typeface="Tahoma" panose="020B0604030504040204" pitchFamily="34" charset="0"/>
              </a:rPr>
              <a:t> dan </a:t>
            </a:r>
            <a:r>
              <a:rPr lang="en-US" altLang="en-US" sz="2400" dirty="0" err="1">
                <a:solidFill>
                  <a:schemeClr val="bg1"/>
                </a:solidFill>
                <a:latin typeface="Tahoma" panose="020B0604030504040204" pitchFamily="34" charset="0"/>
              </a:rPr>
              <a:t>seimbang</a:t>
            </a:r>
            <a:endParaRPr lang="en-US" altLang="en-US" sz="2400" dirty="0">
              <a:solidFill>
                <a:schemeClr val="bg1"/>
              </a:solidFill>
            </a:endParaRPr>
          </a:p>
        </p:txBody>
      </p:sp>
      <p:sp>
        <p:nvSpPr>
          <p:cNvPr id="3079" name="Line 14">
            <a:extLst>
              <a:ext uri="{FF2B5EF4-FFF2-40B4-BE49-F238E27FC236}">
                <a16:creationId xmlns:a16="http://schemas.microsoft.com/office/drawing/2014/main" id="{55C3DA07-BB1F-4464-A588-C9663C04A960}"/>
              </a:ext>
            </a:extLst>
          </p:cNvPr>
          <p:cNvSpPr>
            <a:spLocks noChangeShapeType="1"/>
          </p:cNvSpPr>
          <p:nvPr/>
        </p:nvSpPr>
        <p:spPr bwMode="auto">
          <a:xfrm>
            <a:off x="3276600" y="3962400"/>
            <a:ext cx="3175" cy="457200"/>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3080" name="Text Box 15">
            <a:extLst>
              <a:ext uri="{FF2B5EF4-FFF2-40B4-BE49-F238E27FC236}">
                <a16:creationId xmlns:a16="http://schemas.microsoft.com/office/drawing/2014/main" id="{70FAD339-A522-4B53-995D-5F63CBEEC236}"/>
              </a:ext>
            </a:extLst>
          </p:cNvPr>
          <p:cNvSpPr txBox="1">
            <a:spLocks noChangeArrowheads="1"/>
          </p:cNvSpPr>
          <p:nvPr/>
        </p:nvSpPr>
        <p:spPr bwMode="auto">
          <a:xfrm>
            <a:off x="4800600" y="4572000"/>
            <a:ext cx="3124200" cy="1981200"/>
          </a:xfrm>
          <a:prstGeom prst="rect">
            <a:avLst/>
          </a:prstGeom>
          <a:solidFill>
            <a:srgbClr val="CCCC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n-US" altLang="en-US" sz="2400">
                <a:solidFill>
                  <a:schemeClr val="bg1"/>
                </a:solidFill>
                <a:latin typeface="Tahoma" panose="020B0604030504040204" pitchFamily="34" charset="0"/>
              </a:rPr>
              <a:t>Perlu dukungan kelembagaan dan perangkat hukum  yang mantap atau memadai</a:t>
            </a:r>
            <a:endParaRPr lang="en-US" altLang="en-US" sz="2400">
              <a:solidFill>
                <a:schemeClr val="bg1"/>
              </a:solidFill>
            </a:endParaRPr>
          </a:p>
        </p:txBody>
      </p:sp>
      <p:sp>
        <p:nvSpPr>
          <p:cNvPr id="3081" name="Text Box 16">
            <a:extLst>
              <a:ext uri="{FF2B5EF4-FFF2-40B4-BE49-F238E27FC236}">
                <a16:creationId xmlns:a16="http://schemas.microsoft.com/office/drawing/2014/main" id="{FEDE9901-7E75-43A8-B7C4-22571D363E8B}"/>
              </a:ext>
            </a:extLst>
          </p:cNvPr>
          <p:cNvSpPr txBox="1">
            <a:spLocks noChangeArrowheads="1"/>
          </p:cNvSpPr>
          <p:nvPr/>
        </p:nvSpPr>
        <p:spPr bwMode="auto">
          <a:xfrm>
            <a:off x="7162800" y="2743200"/>
            <a:ext cx="1676400" cy="914400"/>
          </a:xfrm>
          <a:prstGeom prst="rect">
            <a:avLst/>
          </a:prstGeom>
          <a:solidFill>
            <a:srgbClr val="CCFFCC"/>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a:solidFill>
                  <a:schemeClr val="bg1"/>
                </a:solidFill>
                <a:latin typeface="Tahoma" panose="020B0604030504040204" pitchFamily="34" charset="0"/>
              </a:rPr>
              <a:t>UU Khusus</a:t>
            </a:r>
            <a:endParaRPr lang="en-US" altLang="en-US" sz="2400">
              <a:solidFill>
                <a:schemeClr val="bg1"/>
              </a:solidFill>
            </a:endParaRPr>
          </a:p>
        </p:txBody>
      </p:sp>
      <p:sp>
        <p:nvSpPr>
          <p:cNvPr id="3082" name="Line 18">
            <a:extLst>
              <a:ext uri="{FF2B5EF4-FFF2-40B4-BE49-F238E27FC236}">
                <a16:creationId xmlns:a16="http://schemas.microsoft.com/office/drawing/2014/main" id="{0E342D68-5458-4387-90CE-D3979B7AD3E1}"/>
              </a:ext>
            </a:extLst>
          </p:cNvPr>
          <p:cNvSpPr>
            <a:spLocks noChangeShapeType="1"/>
          </p:cNvSpPr>
          <p:nvPr/>
        </p:nvSpPr>
        <p:spPr bwMode="auto">
          <a:xfrm>
            <a:off x="4038600" y="5486400"/>
            <a:ext cx="762000" cy="0"/>
          </a:xfrm>
          <a:prstGeom prst="line">
            <a:avLst/>
          </a:prstGeom>
          <a:noFill/>
          <a:ln w="57150">
            <a:solidFill>
              <a:schemeClr val="bg1">
                <a:lumMod val="85000"/>
                <a:lumOff val="15000"/>
              </a:schemeClr>
            </a:solidFill>
            <a:round/>
            <a:headEnd/>
            <a:tailEnd type="triangle" w="med" len="med"/>
          </a:ln>
          <a:extLst>
            <a:ext uri="{909E8E84-426E-40DD-AFC4-6F175D3DCCD1}">
              <a14:hiddenFill xmlns:a14="http://schemas.microsoft.com/office/drawing/2010/main">
                <a:noFill/>
              </a14:hiddenFill>
            </a:ext>
          </a:extLst>
        </p:spPr>
        <p:txBody>
          <a:bodyPr/>
          <a:lstStyle/>
          <a:p>
            <a:endParaRPr lang="en-ID">
              <a:ln w="57150">
                <a:solidFill>
                  <a:schemeClr val="tx1"/>
                </a:solidFill>
              </a:ln>
            </a:endParaRPr>
          </a:p>
        </p:txBody>
      </p:sp>
      <p:sp>
        <p:nvSpPr>
          <p:cNvPr id="3083" name="Line 21">
            <a:extLst>
              <a:ext uri="{FF2B5EF4-FFF2-40B4-BE49-F238E27FC236}">
                <a16:creationId xmlns:a16="http://schemas.microsoft.com/office/drawing/2014/main" id="{D59FCB25-9C79-4392-94E4-0E3D5E87D2D7}"/>
              </a:ext>
            </a:extLst>
          </p:cNvPr>
          <p:cNvSpPr>
            <a:spLocks noChangeShapeType="1"/>
          </p:cNvSpPr>
          <p:nvPr/>
        </p:nvSpPr>
        <p:spPr bwMode="auto">
          <a:xfrm flipV="1">
            <a:off x="8534400" y="3657600"/>
            <a:ext cx="0" cy="1752600"/>
          </a:xfrm>
          <a:prstGeom prst="line">
            <a:avLst/>
          </a:prstGeom>
          <a:ln w="57150">
            <a:headEnd/>
            <a:tailEnd type="triangle" w="med" len="med"/>
          </a:ln>
          <a:extLst>
            <a:ext uri="{909E8E84-426E-40DD-AFC4-6F175D3DCCD1}">
              <a14:hiddenFill xmlns:a14="http://schemas.microsoft.com/office/drawing/2010/main">
                <a:noFill/>
              </a14:hiddenFill>
            </a:ext>
          </a:extLst>
        </p:spPr>
        <p:style>
          <a:lnRef idx="3">
            <a:schemeClr val="dk1"/>
          </a:lnRef>
          <a:fillRef idx="0">
            <a:schemeClr val="dk1"/>
          </a:fillRef>
          <a:effectRef idx="2">
            <a:schemeClr val="dk1"/>
          </a:effectRef>
          <a:fontRef idx="minor">
            <a:schemeClr val="tx1"/>
          </a:fontRef>
        </p:style>
        <p:txBody>
          <a:bodyPr/>
          <a:lstStyle/>
          <a:p>
            <a:endParaRPr lang="en-ID"/>
          </a:p>
        </p:txBody>
      </p:sp>
      <p:sp>
        <p:nvSpPr>
          <p:cNvPr id="3084" name="Line 22">
            <a:extLst>
              <a:ext uri="{FF2B5EF4-FFF2-40B4-BE49-F238E27FC236}">
                <a16:creationId xmlns:a16="http://schemas.microsoft.com/office/drawing/2014/main" id="{489F9D6B-9B9E-4D6B-8B57-E7CE74962E6A}"/>
              </a:ext>
            </a:extLst>
          </p:cNvPr>
          <p:cNvSpPr>
            <a:spLocks noChangeShapeType="1"/>
          </p:cNvSpPr>
          <p:nvPr/>
        </p:nvSpPr>
        <p:spPr bwMode="auto">
          <a:xfrm flipH="1">
            <a:off x="7924800" y="5334000"/>
            <a:ext cx="609600" cy="0"/>
          </a:xfrm>
          <a:prstGeom prst="line">
            <a:avLst/>
          </a:prstGeom>
          <a:ln w="57150">
            <a:headEnd/>
            <a:tailEnd/>
          </a:ln>
          <a:extLst>
            <a:ext uri="{909E8E84-426E-40DD-AFC4-6F175D3DCCD1}">
              <a14:hiddenFill xmlns:a14="http://schemas.microsoft.com/office/drawing/2010/main">
                <a:noFill/>
              </a14:hiddenFill>
            </a:ext>
          </a:extLst>
        </p:spPr>
        <p:style>
          <a:lnRef idx="3">
            <a:schemeClr val="dk1"/>
          </a:lnRef>
          <a:fillRef idx="0">
            <a:schemeClr val="dk1"/>
          </a:fillRef>
          <a:effectRef idx="2">
            <a:schemeClr val="dk1"/>
          </a:effectRef>
          <a:fontRef idx="minor">
            <a:schemeClr val="tx1"/>
          </a:fontRef>
        </p:style>
        <p:txBody>
          <a:bodyPr/>
          <a:lstStyle/>
          <a:p>
            <a:endParaRPr lang="en-ID"/>
          </a:p>
        </p:txBody>
      </p:sp>
      <p:pic>
        <p:nvPicPr>
          <p:cNvPr id="13" name="Picture 12">
            <a:extLst>
              <a:ext uri="{FF2B5EF4-FFF2-40B4-BE49-F238E27FC236}">
                <a16:creationId xmlns:a16="http://schemas.microsoft.com/office/drawing/2014/main" id="{09D9E4C1-0C89-42BE-A437-FF8451263F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2"/>
          <p:cNvPicPr>
            <a:picLocks noChangeAspect="1" noChangeArrowheads="1"/>
          </p:cNvPicPr>
          <p:nvPr/>
        </p:nvPicPr>
        <p:blipFill>
          <a:blip r:embed="rId3" cstate="print"/>
          <a:srcRect/>
          <a:stretch>
            <a:fillRect/>
          </a:stretch>
        </p:blipFill>
        <p:spPr bwMode="auto">
          <a:xfrm>
            <a:off x="0" y="1"/>
            <a:ext cx="9144000" cy="6858000"/>
          </a:xfrm>
          <a:prstGeom prst="rect">
            <a:avLst/>
          </a:prstGeom>
          <a:solidFill>
            <a:srgbClr val="000099"/>
          </a:solidFill>
          <a:ln w="38100" cap="sq">
            <a:solidFill>
              <a:srgbClr val="000000"/>
            </a:solidFill>
            <a:prstDash val="solid"/>
            <a:miter lim="800000"/>
          </a:ln>
          <a:effectLst>
            <a:outerShdw blurRad="50800" dist="38100" dir="2700000" algn="tl" rotWithShape="0">
              <a:srgbClr val="000000">
                <a:alpha val="43000"/>
              </a:srgbClr>
            </a:outerShdw>
          </a:effectLst>
          <a:scene3d>
            <a:camera prst="orthographicFront"/>
            <a:lightRig rig="threePt" dir="t"/>
          </a:scene3d>
          <a:sp3d>
            <a:bevelT w="114300" prst="artDeco"/>
          </a:sp3d>
        </p:spPr>
      </p:pic>
      <p:sp>
        <p:nvSpPr>
          <p:cNvPr id="20" name="Frame 19"/>
          <p:cNvSpPr/>
          <p:nvPr/>
        </p:nvSpPr>
        <p:spPr>
          <a:xfrm>
            <a:off x="0" y="0"/>
            <a:ext cx="9144000" cy="7010400"/>
          </a:xfrm>
          <a:prstGeom prst="frame">
            <a:avLst>
              <a:gd name="adj1" fmla="val 1317"/>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104489" tIns="52244" rIns="104489" bIns="52244" anchor="ctr"/>
          <a:lstStyle/>
          <a:p>
            <a:pPr algn="ctr" defTabSz="489463">
              <a:defRPr/>
            </a:pPr>
            <a:endParaRPr lang="id-ID">
              <a:solidFill>
                <a:schemeClr val="tx1"/>
              </a:solidFill>
            </a:endParaRPr>
          </a:p>
        </p:txBody>
      </p:sp>
      <p:sp>
        <p:nvSpPr>
          <p:cNvPr id="4" name="AutoShape 3"/>
          <p:cNvSpPr>
            <a:spLocks noChangeArrowheads="1"/>
          </p:cNvSpPr>
          <p:nvPr/>
        </p:nvSpPr>
        <p:spPr bwMode="auto">
          <a:xfrm>
            <a:off x="2987675" y="928688"/>
            <a:ext cx="2808288" cy="360362"/>
          </a:xfrm>
          <a:prstGeom prst="downArrow">
            <a:avLst>
              <a:gd name="adj1" fmla="val 50000"/>
              <a:gd name="adj2" fmla="val 25000"/>
            </a:avLst>
          </a:prstGeom>
          <a:solidFill>
            <a:srgbClr val="CC3300"/>
          </a:solidFill>
          <a:ln w="9525">
            <a:solidFill>
              <a:schemeClr val="tx1"/>
            </a:solidFill>
            <a:miter lim="800000"/>
            <a:headEnd/>
            <a:tailEnd/>
          </a:ln>
        </p:spPr>
        <p:txBody>
          <a:bodyPr wrap="none" anchor="ctr"/>
          <a:lstStyle/>
          <a:p>
            <a:endParaRPr lang="id-ID"/>
          </a:p>
        </p:txBody>
      </p:sp>
      <p:sp>
        <p:nvSpPr>
          <p:cNvPr id="5" name="AutoShape 4"/>
          <p:cNvSpPr>
            <a:spLocks noChangeArrowheads="1"/>
          </p:cNvSpPr>
          <p:nvPr/>
        </p:nvSpPr>
        <p:spPr bwMode="auto">
          <a:xfrm>
            <a:off x="3112828" y="1447800"/>
            <a:ext cx="5954972" cy="1328023"/>
          </a:xfrm>
          <a:prstGeom prst="flowChartAlternateProcess">
            <a:avLst/>
          </a:prstGeom>
          <a:gradFill rotWithShape="1">
            <a:gsLst>
              <a:gs pos="0">
                <a:srgbClr val="CC3300"/>
              </a:gs>
              <a:gs pos="100000">
                <a:schemeClr val="bg1"/>
              </a:gs>
            </a:gsLst>
            <a:lin ang="5400000" scaled="1"/>
          </a:gradFill>
          <a:ln w="9525">
            <a:noFill/>
            <a:miter lim="800000"/>
            <a:headEnd/>
            <a:tailEnd/>
          </a:ln>
        </p:spPr>
        <p:txBody>
          <a:bodyPr wrap="square">
            <a:spAutoFit/>
          </a:bodyPr>
          <a:lstStyle/>
          <a:p>
            <a:pPr marL="342900" indent="-342900"/>
            <a:r>
              <a:rPr lang="en-US" b="1" dirty="0">
                <a:solidFill>
                  <a:srgbClr val="FFFF00"/>
                </a:solidFill>
                <a:latin typeface="Arial" pitchFamily="34" charset="0"/>
                <a:cs typeface="Arial" pitchFamily="34" charset="0"/>
              </a:rPr>
              <a:t>SALAH SATU FUNGSI PEMERINTAHAN DIBIDANG :</a:t>
            </a:r>
          </a:p>
          <a:p>
            <a:pPr marL="342900" indent="-342900">
              <a:buFontTx/>
              <a:buAutoNum type="alphaUcPeriod"/>
            </a:pPr>
            <a:r>
              <a:rPr lang="en-US" b="1" dirty="0">
                <a:solidFill>
                  <a:srgbClr val="FFFF00"/>
                </a:solidFill>
                <a:latin typeface="Arial" pitchFamily="34" charset="0"/>
                <a:cs typeface="Arial" pitchFamily="34" charset="0"/>
              </a:rPr>
              <a:t> PEMELIHARAAN KAMTIBMAS</a:t>
            </a:r>
          </a:p>
          <a:p>
            <a:pPr marL="342900" indent="-342900">
              <a:buFontTx/>
              <a:buAutoNum type="alphaUcPeriod"/>
            </a:pPr>
            <a:r>
              <a:rPr lang="en-US" b="1" dirty="0">
                <a:solidFill>
                  <a:srgbClr val="FFFF00"/>
                </a:solidFill>
                <a:latin typeface="Arial" pitchFamily="34" charset="0"/>
                <a:cs typeface="Arial" pitchFamily="34" charset="0"/>
              </a:rPr>
              <a:t> PENEGAKAN HUKUM</a:t>
            </a:r>
          </a:p>
          <a:p>
            <a:pPr marL="342900" indent="-342900">
              <a:buFontTx/>
              <a:buAutoNum type="alphaUcPeriod"/>
            </a:pPr>
            <a:r>
              <a:rPr lang="en-US" b="1" dirty="0">
                <a:solidFill>
                  <a:srgbClr val="FFFF00"/>
                </a:solidFill>
                <a:latin typeface="Arial" pitchFamily="34" charset="0"/>
                <a:cs typeface="Arial" pitchFamily="34" charset="0"/>
              </a:rPr>
              <a:t> PERLIND, PENGAYOMAN &amp; YAN MASY</a:t>
            </a:r>
          </a:p>
        </p:txBody>
      </p:sp>
      <p:sp>
        <p:nvSpPr>
          <p:cNvPr id="6" name="AutoShape 6"/>
          <p:cNvSpPr>
            <a:spLocks noChangeArrowheads="1"/>
          </p:cNvSpPr>
          <p:nvPr/>
        </p:nvSpPr>
        <p:spPr bwMode="auto">
          <a:xfrm>
            <a:off x="4191000" y="2743201"/>
            <a:ext cx="4389437" cy="1328023"/>
          </a:xfrm>
          <a:prstGeom prst="roundRect">
            <a:avLst>
              <a:gd name="adj" fmla="val 16667"/>
            </a:avLst>
          </a:prstGeom>
          <a:gradFill rotWithShape="1">
            <a:gsLst>
              <a:gs pos="0">
                <a:schemeClr val="accent2"/>
              </a:gs>
              <a:gs pos="100000">
                <a:srgbClr val="FFCC66"/>
              </a:gs>
            </a:gsLst>
            <a:lin ang="5400000" scaled="1"/>
          </a:gradFill>
          <a:ln w="9525">
            <a:noFill/>
            <a:round/>
            <a:headEnd/>
            <a:tailEnd/>
          </a:ln>
        </p:spPr>
        <p:txBody>
          <a:bodyPr wrap="square">
            <a:spAutoFit/>
          </a:bodyPr>
          <a:lstStyle/>
          <a:p>
            <a:pPr marL="342900" indent="-342900"/>
            <a:r>
              <a:rPr lang="en-US" b="1" dirty="0">
                <a:solidFill>
                  <a:schemeClr val="bg1"/>
                </a:solidFill>
              </a:rPr>
              <a:t>DLM LAKS TUGAS DIBANTU :</a:t>
            </a:r>
          </a:p>
          <a:p>
            <a:pPr marL="342900" indent="-342900">
              <a:buFontTx/>
              <a:buAutoNum type="alphaUcPeriod"/>
            </a:pPr>
            <a:r>
              <a:rPr lang="en-US" b="1" dirty="0">
                <a:solidFill>
                  <a:schemeClr val="bg1"/>
                </a:solidFill>
              </a:rPr>
              <a:t>POLSUS</a:t>
            </a:r>
          </a:p>
          <a:p>
            <a:pPr marL="342900" indent="-342900">
              <a:buFontTx/>
              <a:buAutoNum type="alphaUcPeriod"/>
            </a:pPr>
            <a:r>
              <a:rPr lang="en-US" b="1" dirty="0">
                <a:solidFill>
                  <a:schemeClr val="bg1"/>
                </a:solidFill>
              </a:rPr>
              <a:t>PPNS</a:t>
            </a:r>
          </a:p>
          <a:p>
            <a:pPr marL="342900" indent="-342900">
              <a:buFontTx/>
              <a:buAutoNum type="alphaUcPeriod"/>
            </a:pPr>
            <a:r>
              <a:rPr lang="en-US" b="1" dirty="0">
                <a:solidFill>
                  <a:schemeClr val="bg1"/>
                </a:solidFill>
              </a:rPr>
              <a:t>BENTUK2 PAM SWAKARSA</a:t>
            </a:r>
          </a:p>
        </p:txBody>
      </p:sp>
      <p:sp>
        <p:nvSpPr>
          <p:cNvPr id="7" name="AutoShape 7"/>
          <p:cNvSpPr>
            <a:spLocks noChangeArrowheads="1"/>
          </p:cNvSpPr>
          <p:nvPr/>
        </p:nvSpPr>
        <p:spPr bwMode="auto">
          <a:xfrm>
            <a:off x="152400" y="1498600"/>
            <a:ext cx="2590800" cy="1168400"/>
          </a:xfrm>
          <a:prstGeom prst="octagon">
            <a:avLst>
              <a:gd name="adj" fmla="val 29287"/>
            </a:avLst>
          </a:prstGeom>
          <a:solidFill>
            <a:schemeClr val="tx1"/>
          </a:solidFill>
          <a:ln w="9525">
            <a:noFill/>
            <a:miter lim="800000"/>
            <a:headEnd/>
            <a:tailEnd/>
          </a:ln>
        </p:spPr>
        <p:txBody>
          <a:bodyPr>
            <a:spAutoFit/>
          </a:bodyPr>
          <a:lstStyle/>
          <a:p>
            <a:r>
              <a:rPr lang="en-US" sz="1600" b="1" dirty="0">
                <a:solidFill>
                  <a:schemeClr val="bg2"/>
                </a:solidFill>
              </a:rPr>
              <a:t>DIEMBAN POLRI</a:t>
            </a:r>
          </a:p>
          <a:p>
            <a:r>
              <a:rPr lang="en-US" sz="1600" b="1" dirty="0">
                <a:solidFill>
                  <a:schemeClr val="bg2"/>
                </a:solidFill>
              </a:rPr>
              <a:t>SESUAI PASAL 13</a:t>
            </a:r>
          </a:p>
          <a:p>
            <a:r>
              <a:rPr lang="en-US" sz="1600" b="1" dirty="0">
                <a:solidFill>
                  <a:schemeClr val="bg2"/>
                </a:solidFill>
              </a:rPr>
              <a:t>UU NO. 2 TH 2002</a:t>
            </a:r>
          </a:p>
        </p:txBody>
      </p:sp>
      <p:sp>
        <p:nvSpPr>
          <p:cNvPr id="8" name="AutoShape 8"/>
          <p:cNvSpPr>
            <a:spLocks noChangeArrowheads="1"/>
          </p:cNvSpPr>
          <p:nvPr/>
        </p:nvSpPr>
        <p:spPr bwMode="auto">
          <a:xfrm>
            <a:off x="3124200" y="2895600"/>
            <a:ext cx="571500" cy="1150938"/>
          </a:xfrm>
          <a:prstGeom prst="rightArrow">
            <a:avLst>
              <a:gd name="adj1" fmla="val 50000"/>
              <a:gd name="adj2" fmla="val 25000"/>
            </a:avLst>
          </a:prstGeom>
          <a:solidFill>
            <a:srgbClr val="CC3300"/>
          </a:solidFill>
          <a:ln w="9525">
            <a:solidFill>
              <a:schemeClr val="tx1"/>
            </a:solidFill>
            <a:miter lim="800000"/>
            <a:headEnd/>
            <a:tailEnd/>
          </a:ln>
        </p:spPr>
        <p:txBody>
          <a:bodyPr wrap="none" anchor="ctr"/>
          <a:lstStyle/>
          <a:p>
            <a:endParaRPr lang="id-ID"/>
          </a:p>
        </p:txBody>
      </p:sp>
      <p:sp>
        <p:nvSpPr>
          <p:cNvPr id="9" name="Rectangle 4"/>
          <p:cNvSpPr>
            <a:spLocks noChangeArrowheads="1"/>
          </p:cNvSpPr>
          <p:nvPr/>
        </p:nvSpPr>
        <p:spPr bwMode="auto">
          <a:xfrm>
            <a:off x="1066800" y="5394325"/>
            <a:ext cx="6705600" cy="549275"/>
          </a:xfrm>
          <a:prstGeom prst="rect">
            <a:avLst/>
          </a:prstGeom>
          <a:solidFill>
            <a:srgbClr val="C00000"/>
          </a:solidFill>
          <a:ln w="9525">
            <a:solidFill>
              <a:schemeClr val="tx1"/>
            </a:solidFill>
            <a:miter lim="800000"/>
            <a:headEnd/>
            <a:tailEnd/>
          </a:ln>
        </p:spPr>
        <p:txBody>
          <a:bodyPr wrap="none" anchor="ctr"/>
          <a:lstStyle/>
          <a:p>
            <a:pPr algn="ctr"/>
            <a:r>
              <a:rPr lang="en-US" sz="2400" b="1" dirty="0"/>
              <a:t>BELA NEGARA MASY : UUD 45 PSL 30 (1)</a:t>
            </a:r>
          </a:p>
        </p:txBody>
      </p:sp>
      <p:sp>
        <p:nvSpPr>
          <p:cNvPr id="10" name="TextBox 2"/>
          <p:cNvSpPr txBox="1">
            <a:spLocks noChangeArrowheads="1"/>
          </p:cNvSpPr>
          <p:nvPr/>
        </p:nvSpPr>
        <p:spPr bwMode="auto">
          <a:xfrm>
            <a:off x="381000" y="5997714"/>
            <a:ext cx="8458200" cy="70788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marL="228600" indent="-228600" algn="just">
              <a:defRPr/>
            </a:pPr>
            <a:r>
              <a:rPr lang="en-US" sz="2000" b="1" dirty="0">
                <a:solidFill>
                  <a:srgbClr val="002060"/>
                </a:solidFill>
                <a:latin typeface="Microsoft Sans Serif" pitchFamily="34" charset="0"/>
              </a:rPr>
              <a:t> TIAP-2 WARGA NEGARA BERHAK DAN WAJIB IKUT SERTA  DALAM USAHA        PERTAHANAN DAN KEAMANAN NEGARA.</a:t>
            </a:r>
          </a:p>
        </p:txBody>
      </p:sp>
      <p:sp>
        <p:nvSpPr>
          <p:cNvPr id="11" name="AutoShape 6"/>
          <p:cNvSpPr>
            <a:spLocks noChangeArrowheads="1"/>
          </p:cNvSpPr>
          <p:nvPr/>
        </p:nvSpPr>
        <p:spPr bwMode="auto">
          <a:xfrm>
            <a:off x="304801" y="3094911"/>
            <a:ext cx="2411104" cy="715089"/>
          </a:xfrm>
          <a:prstGeom prst="roundRect">
            <a:avLst>
              <a:gd name="adj" fmla="val 16667"/>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r>
              <a:rPr lang="en-US" b="1" dirty="0">
                <a:solidFill>
                  <a:schemeClr val="bg1"/>
                </a:solidFill>
              </a:rPr>
              <a:t>       PASAL  3 </a:t>
            </a:r>
          </a:p>
          <a:p>
            <a:pPr marL="342900" indent="-342900"/>
            <a:r>
              <a:rPr lang="en-US" b="1" dirty="0">
                <a:solidFill>
                  <a:schemeClr val="bg1"/>
                </a:solidFill>
              </a:rPr>
              <a:t>UU NO.2 TH 2002</a:t>
            </a:r>
          </a:p>
        </p:txBody>
      </p:sp>
      <p:sp>
        <p:nvSpPr>
          <p:cNvPr id="12" name="AutoShape 8"/>
          <p:cNvSpPr>
            <a:spLocks noChangeArrowheads="1"/>
          </p:cNvSpPr>
          <p:nvPr/>
        </p:nvSpPr>
        <p:spPr bwMode="auto">
          <a:xfrm>
            <a:off x="2667000" y="1516062"/>
            <a:ext cx="304800" cy="1150938"/>
          </a:xfrm>
          <a:prstGeom prst="rightArrow">
            <a:avLst>
              <a:gd name="adj1" fmla="val 50000"/>
              <a:gd name="adj2" fmla="val 25000"/>
            </a:avLst>
          </a:prstGeom>
          <a:solidFill>
            <a:srgbClr val="CC3300"/>
          </a:solidFill>
          <a:ln w="9525">
            <a:solidFill>
              <a:schemeClr val="tx1"/>
            </a:solidFill>
            <a:miter lim="800000"/>
            <a:headEnd/>
            <a:tailEnd/>
          </a:ln>
        </p:spPr>
        <p:txBody>
          <a:bodyPr wrap="none" anchor="ctr"/>
          <a:lstStyle/>
          <a:p>
            <a:endParaRPr lang="id-ID"/>
          </a:p>
        </p:txBody>
      </p:sp>
      <p:sp>
        <p:nvSpPr>
          <p:cNvPr id="13" name="Frame 12"/>
          <p:cNvSpPr/>
          <p:nvPr/>
        </p:nvSpPr>
        <p:spPr>
          <a:xfrm>
            <a:off x="0" y="0"/>
            <a:ext cx="9144000" cy="6858000"/>
          </a:xfrm>
          <a:prstGeom prst="frame">
            <a:avLst>
              <a:gd name="adj1" fmla="val 533"/>
            </a:avLst>
          </a:prstGeom>
          <a:solidFill>
            <a:srgbClr val="FFFF00"/>
          </a:solidFill>
          <a:ln w="57150">
            <a:solidFill>
              <a:schemeClr val="tx1"/>
            </a:solidFill>
          </a:ln>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buFont typeface="Times New Roman" pitchFamily="16" charset="0"/>
              <a:buNone/>
              <a:defRPr/>
            </a:pPr>
            <a:endParaRPr lang="en-US">
              <a:solidFill>
                <a:prstClr val="white"/>
              </a:solidFill>
            </a:endParaRPr>
          </a:p>
        </p:txBody>
      </p:sp>
      <p:sp>
        <p:nvSpPr>
          <p:cNvPr id="14" name="Rounded Rectangle 13"/>
          <p:cNvSpPr/>
          <p:nvPr/>
        </p:nvSpPr>
        <p:spPr>
          <a:xfrm>
            <a:off x="1022882" y="152400"/>
            <a:ext cx="6978118" cy="762000"/>
          </a:xfrm>
          <a:prstGeom prst="roundRect">
            <a:avLst>
              <a:gd name="adj" fmla="val 46212"/>
            </a:avLst>
          </a:prstGeom>
          <a:ln/>
        </p:spPr>
        <p:style>
          <a:lnRef idx="1">
            <a:schemeClr val="dk1"/>
          </a:lnRef>
          <a:fillRef idx="2">
            <a:schemeClr val="dk1"/>
          </a:fillRef>
          <a:effectRef idx="1">
            <a:schemeClr val="dk1"/>
          </a:effectRef>
          <a:fontRef idx="minor">
            <a:schemeClr val="dk1"/>
          </a:fontRef>
        </p:style>
        <p:txBody>
          <a:bodyPr anchor="ctr"/>
          <a:lstStyle/>
          <a:p>
            <a:pPr algn="ctr"/>
            <a:r>
              <a:rPr lang="en-US" sz="3600" b="1" dirty="0">
                <a:solidFill>
                  <a:schemeClr val="bg1"/>
                </a:solidFill>
              </a:rPr>
              <a:t>FUNGSI KEPOLISIAN</a:t>
            </a:r>
          </a:p>
        </p:txBody>
      </p:sp>
      <p:sp>
        <p:nvSpPr>
          <p:cNvPr id="15" name="AutoShape 6"/>
          <p:cNvSpPr>
            <a:spLocks noChangeArrowheads="1"/>
          </p:cNvSpPr>
          <p:nvPr/>
        </p:nvSpPr>
        <p:spPr bwMode="auto">
          <a:xfrm>
            <a:off x="304800" y="4237911"/>
            <a:ext cx="2411104" cy="715089"/>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r>
              <a:rPr lang="en-US" b="1" dirty="0">
                <a:solidFill>
                  <a:schemeClr val="bg1"/>
                </a:solidFill>
              </a:rPr>
              <a:t>       PASAL  19  (2) </a:t>
            </a:r>
          </a:p>
          <a:p>
            <a:pPr marL="342900" indent="-342900"/>
            <a:r>
              <a:rPr lang="en-US" b="1" dirty="0">
                <a:solidFill>
                  <a:schemeClr val="bg1"/>
                </a:solidFill>
              </a:rPr>
              <a:t>UU NO.2 TH 2002</a:t>
            </a:r>
          </a:p>
        </p:txBody>
      </p:sp>
      <p:sp>
        <p:nvSpPr>
          <p:cNvPr id="16" name="AutoShape 8"/>
          <p:cNvSpPr>
            <a:spLocks noChangeArrowheads="1"/>
          </p:cNvSpPr>
          <p:nvPr/>
        </p:nvSpPr>
        <p:spPr bwMode="auto">
          <a:xfrm>
            <a:off x="3086100" y="4038600"/>
            <a:ext cx="571500" cy="1150938"/>
          </a:xfrm>
          <a:prstGeom prst="rightArrow">
            <a:avLst>
              <a:gd name="adj1" fmla="val 50000"/>
              <a:gd name="adj2" fmla="val 25000"/>
            </a:avLst>
          </a:prstGeom>
          <a:solidFill>
            <a:srgbClr val="CC3300"/>
          </a:solidFill>
          <a:ln w="9525">
            <a:solidFill>
              <a:schemeClr val="tx1"/>
            </a:solidFill>
            <a:miter lim="800000"/>
            <a:headEnd/>
            <a:tailEnd/>
          </a:ln>
        </p:spPr>
        <p:txBody>
          <a:bodyPr wrap="none" anchor="ctr"/>
          <a:lstStyle/>
          <a:p>
            <a:endParaRPr lang="id-ID"/>
          </a:p>
        </p:txBody>
      </p:sp>
      <p:sp>
        <p:nvSpPr>
          <p:cNvPr id="17" name="Text Box 41"/>
          <p:cNvSpPr>
            <a:spLocks noChangeArrowheads="1"/>
          </p:cNvSpPr>
          <p:nvPr/>
        </p:nvSpPr>
        <p:spPr bwMode="auto">
          <a:xfrm>
            <a:off x="3810000" y="4075628"/>
            <a:ext cx="5214938" cy="1258372"/>
          </a:xfrm>
          <a:prstGeom prst="roundRect">
            <a:avLst>
              <a:gd name="adj" fmla="val 8949"/>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fontAlgn="auto">
              <a:spcBef>
                <a:spcPts val="0"/>
              </a:spcBef>
              <a:spcAft>
                <a:spcPts val="0"/>
              </a:spcAft>
              <a:defRPr/>
            </a:pPr>
            <a:r>
              <a:rPr lang="en-US" b="1" dirty="0">
                <a:solidFill>
                  <a:srgbClr val="000000"/>
                </a:solidFill>
                <a:latin typeface="Arial" pitchFamily="34" charset="0"/>
                <a:cs typeface="Arial" pitchFamily="34" charset="0"/>
              </a:rPr>
              <a:t>DALAM MELAKSANAKAN TUGAS DAN WEWENANGNYA, KEPOLISIAN NEGARA REPUBLIK INDONESIA MENGUTAMAKAN  </a:t>
            </a:r>
            <a:r>
              <a:rPr lang="en-US" b="1" dirty="0">
                <a:solidFill>
                  <a:srgbClr val="C00000"/>
                </a:solidFill>
                <a:latin typeface="Arial" pitchFamily="34" charset="0"/>
                <a:cs typeface="Arial" pitchFamily="34" charset="0"/>
              </a:rPr>
              <a:t>PENCEGAHAN</a:t>
            </a:r>
          </a:p>
        </p:txBody>
      </p:sp>
    </p:spTree>
    <p:extLst>
      <p:ext uri="{BB962C8B-B14F-4D97-AF65-F5344CB8AC3E}">
        <p14:creationId xmlns:p14="http://schemas.microsoft.com/office/powerpoint/2010/main" val="9953615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B8416A-8149-4445-A7FD-9ACE9C11AAB0}"/>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0" y="67845"/>
            <a:ext cx="5255046" cy="609621"/>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6DEC0539-A3A0-47F1-85E5-AEFF5DFAA27A}"/>
              </a:ext>
            </a:extLst>
          </p:cNvPr>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53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9131" y="68671"/>
            <a:ext cx="507103" cy="507103"/>
          </a:xfrm>
          <a:prstGeom prst="rect">
            <a:avLst/>
          </a:prstGeom>
        </p:spPr>
      </p:pic>
      <p:pic>
        <p:nvPicPr>
          <p:cNvPr id="6" name="Picture 5">
            <a:extLst>
              <a:ext uri="{FF2B5EF4-FFF2-40B4-BE49-F238E27FC236}">
                <a16:creationId xmlns:a16="http://schemas.microsoft.com/office/drawing/2014/main" id="{3B3E6015-9519-42A5-BAC3-696220011C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7694" y="162693"/>
            <a:ext cx="246321" cy="317833"/>
          </a:xfrm>
          <a:prstGeom prst="rect">
            <a:avLst/>
          </a:prstGeom>
          <a:ln>
            <a:noFill/>
          </a:ln>
          <a:effectLst/>
        </p:spPr>
      </p:pic>
      <p:sp>
        <p:nvSpPr>
          <p:cNvPr id="7" name="Rectangle 6">
            <a:extLst>
              <a:ext uri="{FF2B5EF4-FFF2-40B4-BE49-F238E27FC236}">
                <a16:creationId xmlns:a16="http://schemas.microsoft.com/office/drawing/2014/main" id="{1F88B1F5-AD73-4560-A834-E1E6D868219D}"/>
              </a:ext>
            </a:extLst>
          </p:cNvPr>
          <p:cNvSpPr/>
          <p:nvPr/>
        </p:nvSpPr>
        <p:spPr>
          <a:xfrm>
            <a:off x="509717" y="38298"/>
            <a:ext cx="1774781" cy="523220"/>
          </a:xfrm>
          <a:prstGeom prst="rect">
            <a:avLst/>
          </a:prstGeom>
          <a:noFill/>
        </p:spPr>
        <p:txBody>
          <a:bodyPr wrap="none" lIns="91440" tIns="45720" rIns="91440" bIns="4572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300" normalizeH="0" baseline="0" noProof="0">
                <a:ln w="0"/>
                <a:solidFill>
                  <a:srgbClr val="FFC000"/>
                </a:solidFill>
                <a:effectLst/>
                <a:uLnTx/>
                <a:uFillTx/>
                <a:latin typeface="Tw Cen MT Condensed Extra Bold" panose="020B0803020202020204" pitchFamily="34" charset="0"/>
                <a:ea typeface="Adobe Gothic Std B" panose="020B0800000000000000" pitchFamily="34" charset="-128"/>
                <a:cs typeface="+mn-cs"/>
              </a:rPr>
              <a:t>A. DASAR</a:t>
            </a:r>
            <a:endParaRPr kumimoji="0" lang="da-DK" sz="2800" b="0" i="0" u="none" strike="noStrike" kern="1200" cap="none" spc="300" normalizeH="0" baseline="0" noProof="0" dirty="0">
              <a:ln w="0"/>
              <a:solidFill>
                <a:srgbClr val="FFC000"/>
              </a:solidFill>
              <a:effectLst/>
              <a:uLnTx/>
              <a:uFillTx/>
              <a:latin typeface="Tw Cen MT Condensed Extra Bold" panose="020B0803020202020204" pitchFamily="34" charset="0"/>
              <a:ea typeface="Adobe Gothic Std B" panose="020B0800000000000000" pitchFamily="34" charset="-128"/>
              <a:cs typeface="+mn-cs"/>
            </a:endParaRPr>
          </a:p>
        </p:txBody>
      </p:sp>
      <p:sp>
        <p:nvSpPr>
          <p:cNvPr id="10" name="TextBox 9">
            <a:extLst>
              <a:ext uri="{FF2B5EF4-FFF2-40B4-BE49-F238E27FC236}">
                <a16:creationId xmlns:a16="http://schemas.microsoft.com/office/drawing/2014/main" id="{F1D8BE58-78BD-4312-89DD-E2B43EFAD373}"/>
              </a:ext>
            </a:extLst>
          </p:cNvPr>
          <p:cNvSpPr txBox="1"/>
          <p:nvPr/>
        </p:nvSpPr>
        <p:spPr>
          <a:xfrm>
            <a:off x="282683" y="989911"/>
            <a:ext cx="8321766" cy="5401479"/>
          </a:xfrm>
          <a:prstGeom prst="rect">
            <a:avLst/>
          </a:prstGeom>
          <a:noFill/>
        </p:spPr>
        <p:txBody>
          <a:bodyPr wrap="square">
            <a:spAutoFit/>
          </a:bodyPr>
          <a:lstStyle/>
          <a:p>
            <a:pPr marL="358775" indent="-358775" algn="just">
              <a:spcAft>
                <a:spcPts val="1000"/>
              </a:spcAft>
              <a:buFont typeface="+mj-lt"/>
              <a:buAutoNum type="alphaLcPeriod"/>
              <a:defRPr/>
            </a:pPr>
            <a:r>
              <a:rPr lang="en-ID" sz="3200" dirty="0" err="1">
                <a:latin typeface="Tw Cen MT Condensed Extra Bold" panose="020B0803020202020204" pitchFamily="34" charset="0"/>
              </a:rPr>
              <a:t>Undang</a:t>
            </a:r>
            <a:r>
              <a:rPr lang="en-ID" sz="3200" dirty="0">
                <a:latin typeface="Tw Cen MT Condensed Extra Bold" panose="020B0803020202020204" pitchFamily="34" charset="0"/>
              </a:rPr>
              <a:t>–</a:t>
            </a:r>
            <a:r>
              <a:rPr lang="en-ID" sz="3200" dirty="0" err="1">
                <a:latin typeface="Tw Cen MT Condensed Extra Bold" panose="020B0803020202020204" pitchFamily="34" charset="0"/>
              </a:rPr>
              <a:t>Undang</a:t>
            </a:r>
            <a:r>
              <a:rPr lang="en-ID" sz="3200" dirty="0">
                <a:latin typeface="Tw Cen MT Condensed Extra Bold" panose="020B0803020202020204" pitchFamily="34" charset="0"/>
              </a:rPr>
              <a:t> </a:t>
            </a:r>
            <a:r>
              <a:rPr lang="en-ID" sz="3200" dirty="0" err="1">
                <a:latin typeface="Tw Cen MT Condensed Extra Bold" panose="020B0803020202020204" pitchFamily="34" charset="0"/>
              </a:rPr>
              <a:t>Republik</a:t>
            </a:r>
            <a:r>
              <a:rPr lang="en-ID" sz="3200" dirty="0">
                <a:latin typeface="Tw Cen MT Condensed Extra Bold" panose="020B0803020202020204" pitchFamily="34" charset="0"/>
              </a:rPr>
              <a:t> Indonesia </a:t>
            </a:r>
            <a:r>
              <a:rPr lang="en-ID" sz="3200" dirty="0" err="1">
                <a:latin typeface="Tw Cen MT Condensed Extra Bold" panose="020B0803020202020204" pitchFamily="34" charset="0"/>
              </a:rPr>
              <a:t>Nomor</a:t>
            </a:r>
            <a:r>
              <a:rPr lang="en-ID" sz="3200" dirty="0">
                <a:latin typeface="Tw Cen MT Condensed Extra Bold" panose="020B0803020202020204" pitchFamily="34" charset="0"/>
              </a:rPr>
              <a:t> 2 </a:t>
            </a:r>
            <a:r>
              <a:rPr lang="en-ID" sz="3200" dirty="0" err="1">
                <a:latin typeface="Tw Cen MT Condensed Extra Bold" panose="020B0803020202020204" pitchFamily="34" charset="0"/>
              </a:rPr>
              <a:t>Tahun</a:t>
            </a:r>
            <a:r>
              <a:rPr lang="en-ID" sz="3200" dirty="0">
                <a:latin typeface="Tw Cen MT Condensed Extra Bold" panose="020B0803020202020204" pitchFamily="34" charset="0"/>
              </a:rPr>
              <a:t> 2002 </a:t>
            </a:r>
            <a:r>
              <a:rPr lang="en-ID" sz="3200" dirty="0" err="1">
                <a:latin typeface="Tw Cen MT Condensed Extra Bold" panose="020B0803020202020204" pitchFamily="34" charset="0"/>
              </a:rPr>
              <a:t>tentang</a:t>
            </a:r>
            <a:r>
              <a:rPr lang="en-ID" sz="3200" dirty="0">
                <a:latin typeface="Tw Cen MT Condensed Extra Bold" panose="020B0803020202020204" pitchFamily="34" charset="0"/>
              </a:rPr>
              <a:t> </a:t>
            </a:r>
            <a:r>
              <a:rPr lang="en-ID" sz="3200" dirty="0" err="1">
                <a:latin typeface="Tw Cen MT Condensed Extra Bold" panose="020B0803020202020204" pitchFamily="34" charset="0"/>
              </a:rPr>
              <a:t>Kepolisian</a:t>
            </a:r>
            <a:r>
              <a:rPr lang="en-ID" sz="3200" dirty="0">
                <a:latin typeface="Tw Cen MT Condensed Extra Bold" panose="020B0803020202020204" pitchFamily="34" charset="0"/>
              </a:rPr>
              <a:t> Negara </a:t>
            </a:r>
            <a:r>
              <a:rPr lang="en-ID" sz="3200" dirty="0" err="1">
                <a:latin typeface="Tw Cen MT Condensed Extra Bold" panose="020B0803020202020204" pitchFamily="34" charset="0"/>
              </a:rPr>
              <a:t>Republik</a:t>
            </a:r>
            <a:r>
              <a:rPr lang="en-ID" sz="3200" dirty="0">
                <a:latin typeface="Tw Cen MT Condensed Extra Bold" panose="020B0803020202020204" pitchFamily="34" charset="0"/>
              </a:rPr>
              <a:t> Indonesia;</a:t>
            </a:r>
          </a:p>
          <a:p>
            <a:pPr marL="358775" indent="-358775" algn="just">
              <a:spcAft>
                <a:spcPts val="1000"/>
              </a:spcAft>
              <a:buFont typeface="+mj-lt"/>
              <a:buAutoNum type="alphaLcPeriod"/>
              <a:defRPr/>
            </a:pPr>
            <a:r>
              <a:rPr lang="en-ID" sz="3200" dirty="0" err="1">
                <a:latin typeface="Tw Cen MT Condensed Extra Bold" panose="020B0803020202020204" pitchFamily="34" charset="0"/>
              </a:rPr>
              <a:t>Undang</a:t>
            </a:r>
            <a:r>
              <a:rPr lang="id-ID" sz="3200" dirty="0">
                <a:latin typeface="Tw Cen MT Condensed Extra Bold" panose="020B0803020202020204" pitchFamily="34" charset="0"/>
              </a:rPr>
              <a:t>-U</a:t>
            </a:r>
            <a:r>
              <a:rPr lang="en-ID" sz="3200" dirty="0" err="1">
                <a:latin typeface="Tw Cen MT Condensed Extra Bold" panose="020B0803020202020204" pitchFamily="34" charset="0"/>
              </a:rPr>
              <a:t>ndang</a:t>
            </a:r>
            <a:r>
              <a:rPr lang="en-ID" sz="3200" dirty="0">
                <a:latin typeface="Tw Cen MT Condensed Extra Bold" panose="020B0803020202020204" pitchFamily="34" charset="0"/>
              </a:rPr>
              <a:t> </a:t>
            </a:r>
            <a:r>
              <a:rPr lang="en-ID" sz="3200" dirty="0" err="1">
                <a:latin typeface="Tw Cen MT Condensed Extra Bold" panose="020B0803020202020204" pitchFamily="34" charset="0"/>
              </a:rPr>
              <a:t>Republik</a:t>
            </a:r>
            <a:r>
              <a:rPr lang="en-ID" sz="3200" dirty="0">
                <a:latin typeface="Tw Cen MT Condensed Extra Bold" panose="020B0803020202020204" pitchFamily="34" charset="0"/>
              </a:rPr>
              <a:t> Indonesia </a:t>
            </a:r>
            <a:r>
              <a:rPr lang="en-ID" sz="3200" dirty="0" err="1">
                <a:latin typeface="Tw Cen MT Condensed Extra Bold" panose="020B0803020202020204" pitchFamily="34" charset="0"/>
              </a:rPr>
              <a:t>Nomor</a:t>
            </a:r>
            <a:r>
              <a:rPr lang="en-ID" sz="3200" dirty="0">
                <a:latin typeface="Tw Cen MT Condensed Extra Bold" panose="020B0803020202020204" pitchFamily="34" charset="0"/>
              </a:rPr>
              <a:t> 11 </a:t>
            </a:r>
            <a:r>
              <a:rPr lang="en-ID" sz="3200" dirty="0" err="1">
                <a:latin typeface="Tw Cen MT Condensed Extra Bold" panose="020B0803020202020204" pitchFamily="34" charset="0"/>
              </a:rPr>
              <a:t>Tahun</a:t>
            </a:r>
            <a:r>
              <a:rPr lang="en-ID" sz="3200" dirty="0">
                <a:latin typeface="Tw Cen MT Condensed Extra Bold" panose="020B0803020202020204" pitchFamily="34" charset="0"/>
              </a:rPr>
              <a:t> 2012 </a:t>
            </a:r>
            <a:r>
              <a:rPr lang="en-ID" sz="3200" dirty="0" err="1">
                <a:latin typeface="Tw Cen MT Condensed Extra Bold" panose="020B0803020202020204" pitchFamily="34" charset="0"/>
              </a:rPr>
              <a:t>tentang</a:t>
            </a:r>
            <a:r>
              <a:rPr lang="en-ID" sz="3200" dirty="0">
                <a:latin typeface="Tw Cen MT Condensed Extra Bold" panose="020B0803020202020204" pitchFamily="34" charset="0"/>
              </a:rPr>
              <a:t> </a:t>
            </a:r>
            <a:r>
              <a:rPr lang="en-ID" sz="3200" dirty="0" err="1">
                <a:latin typeface="Tw Cen MT Condensed Extra Bold" panose="020B0803020202020204" pitchFamily="34" charset="0"/>
              </a:rPr>
              <a:t>Sistem</a:t>
            </a:r>
            <a:r>
              <a:rPr lang="en-ID" sz="3200" dirty="0">
                <a:latin typeface="Tw Cen MT Condensed Extra Bold" panose="020B0803020202020204" pitchFamily="34" charset="0"/>
              </a:rPr>
              <a:t> </a:t>
            </a:r>
            <a:r>
              <a:rPr lang="en-ID" sz="3200" dirty="0" err="1">
                <a:latin typeface="Tw Cen MT Condensed Extra Bold" panose="020B0803020202020204" pitchFamily="34" charset="0"/>
              </a:rPr>
              <a:t>Peradilan</a:t>
            </a:r>
            <a:r>
              <a:rPr lang="en-ID" sz="3200" dirty="0">
                <a:latin typeface="Tw Cen MT Condensed Extra Bold" panose="020B0803020202020204" pitchFamily="34" charset="0"/>
              </a:rPr>
              <a:t> </a:t>
            </a:r>
            <a:r>
              <a:rPr lang="en-ID" sz="3200" dirty="0" err="1">
                <a:latin typeface="Tw Cen MT Condensed Extra Bold" panose="020B0803020202020204" pitchFamily="34" charset="0"/>
              </a:rPr>
              <a:t>Anak</a:t>
            </a:r>
            <a:r>
              <a:rPr lang="en-ID" sz="3200" dirty="0">
                <a:latin typeface="Tw Cen MT Condensed Extra Bold" panose="020B0803020202020204" pitchFamily="34" charset="0"/>
              </a:rPr>
              <a:t>;</a:t>
            </a:r>
          </a:p>
          <a:p>
            <a:pPr marL="358775" lvl="0" indent="-358775" algn="just">
              <a:spcAft>
                <a:spcPts val="1000"/>
              </a:spcAft>
              <a:buFont typeface="+mj-lt"/>
              <a:buAutoNum type="alphaLcPeriod"/>
              <a:defRPr/>
            </a:pPr>
            <a:r>
              <a:rPr lang="en-ID" sz="3200" dirty="0" err="1">
                <a:latin typeface="Tw Cen MT Condensed Extra Bold" panose="020B0803020202020204" pitchFamily="34" charset="0"/>
              </a:rPr>
              <a:t>Undang</a:t>
            </a:r>
            <a:r>
              <a:rPr lang="id-ID" sz="3200" dirty="0">
                <a:latin typeface="Tw Cen MT Condensed Extra Bold" panose="020B0803020202020204" pitchFamily="34" charset="0"/>
              </a:rPr>
              <a:t>-U</a:t>
            </a:r>
            <a:r>
              <a:rPr lang="en-ID" sz="3200" dirty="0" err="1">
                <a:latin typeface="Tw Cen MT Condensed Extra Bold" panose="020B0803020202020204" pitchFamily="34" charset="0"/>
              </a:rPr>
              <a:t>ndang</a:t>
            </a:r>
            <a:r>
              <a:rPr lang="en-ID" sz="3200" dirty="0">
                <a:latin typeface="Tw Cen MT Condensed Extra Bold" panose="020B0803020202020204" pitchFamily="34" charset="0"/>
              </a:rPr>
              <a:t> </a:t>
            </a:r>
            <a:r>
              <a:rPr lang="en-ID" sz="3200" dirty="0" err="1">
                <a:latin typeface="Tw Cen MT Condensed Extra Bold" panose="020B0803020202020204" pitchFamily="34" charset="0"/>
              </a:rPr>
              <a:t>Republik</a:t>
            </a:r>
            <a:r>
              <a:rPr lang="en-ID" sz="3200" dirty="0">
                <a:latin typeface="Tw Cen MT Condensed Extra Bold" panose="020B0803020202020204" pitchFamily="34" charset="0"/>
              </a:rPr>
              <a:t> Indonesia </a:t>
            </a:r>
            <a:r>
              <a:rPr lang="en-ID" sz="3200" dirty="0" err="1">
                <a:latin typeface="Tw Cen MT Condensed Extra Bold" panose="020B0803020202020204" pitchFamily="34" charset="0"/>
              </a:rPr>
              <a:t>Nomor</a:t>
            </a:r>
            <a:r>
              <a:rPr lang="en-ID" sz="3200" dirty="0">
                <a:latin typeface="Tw Cen MT Condensed Extra Bold" panose="020B0803020202020204" pitchFamily="34" charset="0"/>
              </a:rPr>
              <a:t> 35 </a:t>
            </a:r>
            <a:r>
              <a:rPr lang="en-ID" sz="3200" dirty="0" err="1">
                <a:latin typeface="Tw Cen MT Condensed Extra Bold" panose="020B0803020202020204" pitchFamily="34" charset="0"/>
              </a:rPr>
              <a:t>Tahun</a:t>
            </a:r>
            <a:r>
              <a:rPr lang="en-ID" sz="3200" dirty="0">
                <a:latin typeface="Tw Cen MT Condensed Extra Bold" panose="020B0803020202020204" pitchFamily="34" charset="0"/>
              </a:rPr>
              <a:t> 2014 </a:t>
            </a:r>
            <a:r>
              <a:rPr lang="en-ID" sz="3200" dirty="0" err="1">
                <a:latin typeface="Tw Cen MT Condensed Extra Bold" panose="020B0803020202020204" pitchFamily="34" charset="0"/>
              </a:rPr>
              <a:t>tentang</a:t>
            </a:r>
            <a:r>
              <a:rPr lang="en-ID" sz="3200" dirty="0">
                <a:latin typeface="Tw Cen MT Condensed Extra Bold" panose="020B0803020202020204" pitchFamily="34" charset="0"/>
              </a:rPr>
              <a:t> </a:t>
            </a:r>
            <a:r>
              <a:rPr lang="en-ID" sz="3200" dirty="0" err="1">
                <a:latin typeface="Tw Cen MT Condensed Extra Bold" panose="020B0803020202020204" pitchFamily="34" charset="0"/>
              </a:rPr>
              <a:t>Perlindungan</a:t>
            </a:r>
            <a:r>
              <a:rPr lang="en-ID" sz="3200" dirty="0">
                <a:latin typeface="Tw Cen MT Condensed Extra Bold" panose="020B0803020202020204" pitchFamily="34" charset="0"/>
              </a:rPr>
              <a:t> </a:t>
            </a:r>
            <a:r>
              <a:rPr lang="en-ID" sz="3200" dirty="0" err="1">
                <a:latin typeface="Tw Cen MT Condensed Extra Bold" panose="020B0803020202020204" pitchFamily="34" charset="0"/>
              </a:rPr>
              <a:t>Anak</a:t>
            </a:r>
            <a:r>
              <a:rPr lang="en-ID" sz="3200" dirty="0">
                <a:latin typeface="Tw Cen MT Condensed Extra Bold" panose="020B0803020202020204" pitchFamily="34" charset="0"/>
              </a:rPr>
              <a:t>;</a:t>
            </a:r>
            <a:endParaRPr kumimoji="0" lang="en-ID" sz="3200" b="0" i="0" u="none" strike="noStrike" kern="1200" cap="none" spc="0" normalizeH="0" baseline="0" noProof="0" dirty="0">
              <a:ln>
                <a:noFill/>
              </a:ln>
              <a:effectLst/>
              <a:uLnTx/>
              <a:uFillTx/>
              <a:latin typeface="Tw Cen MT Condensed Extra Bold" panose="020B0803020202020204" pitchFamily="34" charset="0"/>
              <a:ea typeface="+mn-ea"/>
              <a:cs typeface="+mn-cs"/>
            </a:endParaRPr>
          </a:p>
          <a:p>
            <a:pPr marL="358775" marR="0" lvl="0" indent="-358775" algn="just" defTabSz="457200" rtl="0" eaLnBrk="1" fontAlgn="auto" latinLnBrk="0" hangingPunct="1">
              <a:lnSpc>
                <a:spcPct val="100000"/>
              </a:lnSpc>
              <a:spcBef>
                <a:spcPts val="0"/>
              </a:spcBef>
              <a:spcAft>
                <a:spcPts val="1000"/>
              </a:spcAft>
              <a:buClrTx/>
              <a:buSzTx/>
              <a:buFont typeface="+mj-lt"/>
              <a:buAutoNum type="alphaLcPeriod"/>
              <a:tabLst/>
              <a:defRPr/>
            </a:pPr>
            <a:r>
              <a:rPr kumimoji="0" lang="en-ID" sz="3200" b="0" i="0" u="none" strike="noStrike" kern="1200" cap="none" spc="0" normalizeH="0" baseline="0" noProof="0" dirty="0" err="1">
                <a:ln>
                  <a:noFill/>
                </a:ln>
                <a:effectLst/>
                <a:uLnTx/>
                <a:uFillTx/>
                <a:latin typeface="Tw Cen MT Condensed Extra Bold" panose="020B0803020202020204" pitchFamily="34" charset="0"/>
                <a:ea typeface="+mn-ea"/>
                <a:cs typeface="+mn-cs"/>
              </a:rPr>
              <a:t>Peraturan</a:t>
            </a:r>
            <a:r>
              <a:rPr kumimoji="0" lang="en-ID" sz="3200" b="0" i="0" u="none" strike="noStrike" kern="1200" cap="none" spc="0" normalizeH="0" baseline="0" noProof="0" dirty="0">
                <a:ln>
                  <a:noFill/>
                </a:ln>
                <a:effectLst/>
                <a:uLnTx/>
                <a:uFillTx/>
                <a:latin typeface="Tw Cen MT Condensed Extra Bold" panose="020B0803020202020204" pitchFamily="34" charset="0"/>
                <a:ea typeface="+mn-ea"/>
                <a:cs typeface="+mn-cs"/>
              </a:rPr>
              <a:t> </a:t>
            </a:r>
            <a:r>
              <a:rPr kumimoji="0" lang="en-ID" sz="3200" b="0" i="0" u="none" strike="noStrike" kern="1200" cap="none" spc="0" normalizeH="0" baseline="0" noProof="0" dirty="0" err="1">
                <a:ln>
                  <a:noFill/>
                </a:ln>
                <a:effectLst/>
                <a:uLnTx/>
                <a:uFillTx/>
                <a:latin typeface="Tw Cen MT Condensed Extra Bold" panose="020B0803020202020204" pitchFamily="34" charset="0"/>
                <a:ea typeface="+mn-ea"/>
                <a:cs typeface="+mn-cs"/>
              </a:rPr>
              <a:t>Kapolri</a:t>
            </a:r>
            <a:r>
              <a:rPr kumimoji="0" lang="en-ID" sz="3200" b="0" i="0" u="none" strike="noStrike" kern="1200" cap="none" spc="0" normalizeH="0" baseline="0" noProof="0" dirty="0">
                <a:ln>
                  <a:noFill/>
                </a:ln>
                <a:effectLst/>
                <a:uLnTx/>
                <a:uFillTx/>
                <a:latin typeface="Tw Cen MT Condensed Extra Bold" panose="020B0803020202020204" pitchFamily="34" charset="0"/>
                <a:ea typeface="+mn-ea"/>
                <a:cs typeface="+mn-cs"/>
              </a:rPr>
              <a:t> No 21 </a:t>
            </a:r>
            <a:r>
              <a:rPr kumimoji="0" lang="en-ID" sz="3200" b="0" i="0" u="none" strike="noStrike" kern="1200" cap="none" spc="0" normalizeH="0" baseline="0" noProof="0" dirty="0" err="1">
                <a:ln>
                  <a:noFill/>
                </a:ln>
                <a:effectLst/>
                <a:uLnTx/>
                <a:uFillTx/>
                <a:latin typeface="Tw Cen MT Condensed Extra Bold" panose="020B0803020202020204" pitchFamily="34" charset="0"/>
                <a:ea typeface="+mn-ea"/>
                <a:cs typeface="+mn-cs"/>
              </a:rPr>
              <a:t>Tahun</a:t>
            </a:r>
            <a:r>
              <a:rPr kumimoji="0" lang="en-ID" sz="3200" b="0" i="0" u="none" strike="noStrike" kern="1200" cap="none" spc="0" normalizeH="0" baseline="0" noProof="0" dirty="0">
                <a:ln>
                  <a:noFill/>
                </a:ln>
                <a:effectLst/>
                <a:uLnTx/>
                <a:uFillTx/>
                <a:latin typeface="Tw Cen MT Condensed Extra Bold" panose="020B0803020202020204" pitchFamily="34" charset="0"/>
                <a:ea typeface="+mn-ea"/>
                <a:cs typeface="+mn-cs"/>
              </a:rPr>
              <a:t> 2007 </a:t>
            </a:r>
            <a:r>
              <a:rPr kumimoji="0" lang="en-ID" sz="3200" b="0" i="0" u="none" strike="noStrike" kern="1200" cap="none" spc="0" normalizeH="0" baseline="0" noProof="0" dirty="0" err="1">
                <a:ln>
                  <a:noFill/>
                </a:ln>
                <a:effectLst/>
                <a:uLnTx/>
                <a:uFillTx/>
                <a:latin typeface="Tw Cen MT Condensed Extra Bold" panose="020B0803020202020204" pitchFamily="34" charset="0"/>
                <a:ea typeface="+mn-ea"/>
                <a:cs typeface="+mn-cs"/>
              </a:rPr>
              <a:t>Tentang</a:t>
            </a:r>
            <a:r>
              <a:rPr kumimoji="0" lang="en-ID" sz="3200" b="0" i="0" u="none" strike="noStrike" kern="1200" cap="none" spc="0" normalizeH="0" baseline="0" noProof="0" dirty="0">
                <a:ln>
                  <a:noFill/>
                </a:ln>
                <a:effectLst/>
                <a:uLnTx/>
                <a:uFillTx/>
                <a:latin typeface="Tw Cen MT Condensed Extra Bold" panose="020B0803020202020204" pitchFamily="34" charset="0"/>
                <a:ea typeface="+mn-ea"/>
                <a:cs typeface="+mn-cs"/>
              </a:rPr>
              <a:t> </a:t>
            </a:r>
            <a:r>
              <a:rPr kumimoji="0" lang="en-ID" sz="3200" b="0" i="0" u="none" strike="noStrike" kern="1200" cap="none" spc="0" normalizeH="0" baseline="0" noProof="0" dirty="0" err="1">
                <a:ln>
                  <a:noFill/>
                </a:ln>
                <a:effectLst/>
                <a:uLnTx/>
                <a:uFillTx/>
                <a:latin typeface="Tw Cen MT Condensed Extra Bold" panose="020B0803020202020204" pitchFamily="34" charset="0"/>
                <a:ea typeface="+mn-ea"/>
                <a:cs typeface="+mn-cs"/>
              </a:rPr>
              <a:t>Bimbingan</a:t>
            </a:r>
            <a:r>
              <a:rPr kumimoji="0" lang="en-ID" sz="3200" b="0" i="0" u="none" strike="noStrike" kern="1200" cap="none" spc="0" normalizeH="0" baseline="0" noProof="0" dirty="0">
                <a:ln>
                  <a:noFill/>
                </a:ln>
                <a:effectLst/>
                <a:uLnTx/>
                <a:uFillTx/>
                <a:latin typeface="Tw Cen MT Condensed Extra Bold" panose="020B0803020202020204" pitchFamily="34" charset="0"/>
                <a:ea typeface="+mn-ea"/>
                <a:cs typeface="+mn-cs"/>
              </a:rPr>
              <a:t> </a:t>
            </a:r>
            <a:r>
              <a:rPr kumimoji="0" lang="en-ID" sz="3200" b="0" i="0" u="none" strike="noStrike" kern="1200" cap="none" spc="0" normalizeH="0" baseline="0" noProof="0" dirty="0" err="1">
                <a:ln>
                  <a:noFill/>
                </a:ln>
                <a:effectLst/>
                <a:uLnTx/>
                <a:uFillTx/>
                <a:latin typeface="Tw Cen MT Condensed Extra Bold" panose="020B0803020202020204" pitchFamily="34" charset="0"/>
                <a:ea typeface="+mn-ea"/>
                <a:cs typeface="+mn-cs"/>
              </a:rPr>
              <a:t>Penyuluhan</a:t>
            </a:r>
            <a:r>
              <a:rPr kumimoji="0" lang="en-ID" sz="3200" b="0" i="0" u="none" strike="noStrike" kern="1200" cap="none" spc="0" normalizeH="0" baseline="0" noProof="0" dirty="0">
                <a:ln>
                  <a:noFill/>
                </a:ln>
                <a:effectLst/>
                <a:uLnTx/>
                <a:uFillTx/>
                <a:latin typeface="Tw Cen MT Condensed Extra Bold" panose="020B0803020202020204" pitchFamily="34" charset="0"/>
                <a:ea typeface="+mn-ea"/>
                <a:cs typeface="+mn-cs"/>
              </a:rPr>
              <a:t> </a:t>
            </a:r>
            <a:r>
              <a:rPr kumimoji="0" lang="en-ID" sz="3200" b="0" i="0" u="none" strike="noStrike" kern="1200" cap="none" spc="0" normalizeH="0" baseline="0" noProof="0" dirty="0" err="1">
                <a:ln>
                  <a:noFill/>
                </a:ln>
                <a:effectLst/>
                <a:uLnTx/>
                <a:uFillTx/>
                <a:latin typeface="Tw Cen MT Condensed Extra Bold" panose="020B0803020202020204" pitchFamily="34" charset="0"/>
                <a:ea typeface="+mn-ea"/>
                <a:cs typeface="+mn-cs"/>
              </a:rPr>
              <a:t>Keamanan</a:t>
            </a:r>
            <a:r>
              <a:rPr kumimoji="0" lang="en-ID" sz="3200" b="0" i="0" u="none" strike="noStrike" kern="1200" cap="none" spc="0" normalizeH="0" baseline="0" noProof="0" dirty="0">
                <a:ln>
                  <a:noFill/>
                </a:ln>
                <a:effectLst/>
                <a:uLnTx/>
                <a:uFillTx/>
                <a:latin typeface="Tw Cen MT Condensed Extra Bold" panose="020B0803020202020204" pitchFamily="34" charset="0"/>
                <a:ea typeface="+mn-ea"/>
                <a:cs typeface="+mn-cs"/>
              </a:rPr>
              <a:t> dan </a:t>
            </a:r>
            <a:r>
              <a:rPr kumimoji="0" lang="en-ID" sz="3200" b="0" i="0" u="none" strike="noStrike" kern="1200" cap="none" spc="0" normalizeH="0" baseline="0" noProof="0" dirty="0" err="1">
                <a:ln>
                  <a:noFill/>
                </a:ln>
                <a:effectLst/>
                <a:uLnTx/>
                <a:uFillTx/>
                <a:latin typeface="Tw Cen MT Condensed Extra Bold" panose="020B0803020202020204" pitchFamily="34" charset="0"/>
                <a:ea typeface="+mn-ea"/>
                <a:cs typeface="+mn-cs"/>
              </a:rPr>
              <a:t>Ketertiban</a:t>
            </a:r>
            <a:r>
              <a:rPr kumimoji="0" lang="en-ID" sz="3200" b="0" i="0" u="none" strike="noStrike" kern="1200" cap="none" spc="0" normalizeH="0" baseline="0" noProof="0" dirty="0">
                <a:ln>
                  <a:noFill/>
                </a:ln>
                <a:effectLst/>
                <a:uLnTx/>
                <a:uFillTx/>
                <a:latin typeface="Tw Cen MT Condensed Extra Bold" panose="020B0803020202020204" pitchFamily="34" charset="0"/>
                <a:ea typeface="+mn-ea"/>
                <a:cs typeface="+mn-cs"/>
              </a:rPr>
              <a:t> Masyarakat</a:t>
            </a:r>
            <a:r>
              <a:rPr lang="en-ID" sz="3200" dirty="0">
                <a:latin typeface="Tw Cen MT Condensed Extra Bold" panose="020B0803020202020204" pitchFamily="34" charset="0"/>
              </a:rPr>
              <a:t>.</a:t>
            </a:r>
            <a:endParaRPr kumimoji="0" lang="en-ID" sz="3200" b="0" i="0" u="none" strike="noStrike" kern="1200" cap="none" spc="0" normalizeH="0" baseline="0" noProof="0" dirty="0">
              <a:ln>
                <a:noFill/>
              </a:ln>
              <a:effectLst/>
              <a:uLnTx/>
              <a:uFillTx/>
              <a:latin typeface="Tw Cen MT Condensed Extra Bold" panose="020B0803020202020204" pitchFamily="34" charset="0"/>
              <a:ea typeface="+mn-ea"/>
              <a:cs typeface="+mn-cs"/>
            </a:endParaRPr>
          </a:p>
        </p:txBody>
      </p:sp>
    </p:spTree>
    <p:extLst>
      <p:ext uri="{BB962C8B-B14F-4D97-AF65-F5344CB8AC3E}">
        <p14:creationId xmlns:p14="http://schemas.microsoft.com/office/powerpoint/2010/main" val="164250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2290" name="Rectangle 3">
            <a:extLst>
              <a:ext uri="{FF2B5EF4-FFF2-40B4-BE49-F238E27FC236}">
                <a16:creationId xmlns:a16="http://schemas.microsoft.com/office/drawing/2014/main" id="{366D4BC1-3309-41B2-9EE6-6187B2F49188}"/>
              </a:ext>
            </a:extLst>
          </p:cNvPr>
          <p:cNvSpPr>
            <a:spLocks noGrp="1" noChangeArrowheads="1"/>
          </p:cNvSpPr>
          <p:nvPr>
            <p:ph idx="1"/>
          </p:nvPr>
        </p:nvSpPr>
        <p:spPr>
          <a:xfrm>
            <a:off x="533400" y="1031875"/>
            <a:ext cx="8534400" cy="5368925"/>
          </a:xfrm>
        </p:spPr>
        <p:txBody>
          <a:bodyPr/>
          <a:lstStyle/>
          <a:p>
            <a:pPr marL="609600" indent="-609600" eaLnBrk="1" hangingPunct="1">
              <a:buFontTx/>
              <a:buNone/>
              <a:defRPr/>
            </a:pPr>
            <a:r>
              <a:rPr lang="en-US" sz="3500" b="1" dirty="0">
                <a:solidFill>
                  <a:srgbClr val="FFFF66"/>
                </a:solidFill>
              </a:rPr>
              <a:t>TINJAUAN PIDANA</a:t>
            </a:r>
          </a:p>
          <a:p>
            <a:pPr marL="609600" indent="-609600" eaLnBrk="1" hangingPunct="1">
              <a:buFontTx/>
              <a:buNone/>
              <a:defRPr/>
            </a:pPr>
            <a:endParaRPr lang="en-US" sz="3500" b="1" dirty="0">
              <a:solidFill>
                <a:srgbClr val="FFFF66"/>
              </a:solidFill>
            </a:endParaRPr>
          </a:p>
          <a:p>
            <a:pPr eaLnBrk="1" hangingPunct="1">
              <a:buFont typeface="Arial" pitchFamily="34" charset="0"/>
              <a:buChar char="•"/>
              <a:defRPr/>
            </a:pPr>
            <a:r>
              <a:rPr lang="en-US" sz="3500" b="1" dirty="0">
                <a:solidFill>
                  <a:srgbClr val="FFFF66"/>
                </a:solidFill>
              </a:rPr>
              <a:t>UU NO 23 TH 2002</a:t>
            </a:r>
          </a:p>
          <a:p>
            <a:pPr eaLnBrk="1" hangingPunct="1">
              <a:buFont typeface="Arial" pitchFamily="34" charset="0"/>
              <a:buChar char="•"/>
              <a:defRPr/>
            </a:pPr>
            <a:r>
              <a:rPr lang="en-US" sz="3500" b="1" dirty="0">
                <a:solidFill>
                  <a:srgbClr val="FFFF66"/>
                </a:solidFill>
              </a:rPr>
              <a:t>UU NO 35 TH 2014 TTG PERUBAHAN ATAS UU NO 23 TAHUN 2002 TENTANG PERLINDUNGAN ANAK</a:t>
            </a:r>
          </a:p>
          <a:p>
            <a:pPr eaLnBrk="1" hangingPunct="1">
              <a:buFont typeface="Arial" pitchFamily="34" charset="0"/>
              <a:buChar char="•"/>
              <a:defRPr/>
            </a:pPr>
            <a:r>
              <a:rPr lang="en-US" sz="3500" b="1" dirty="0">
                <a:solidFill>
                  <a:srgbClr val="FFFF66"/>
                </a:solidFill>
              </a:rPr>
              <a:t>KUHP PSL 351, 352 ( PENGANIAYAAN)</a:t>
            </a:r>
          </a:p>
        </p:txBody>
      </p:sp>
      <p:pic>
        <p:nvPicPr>
          <p:cNvPr id="3" name="Picture 2">
            <a:extLst>
              <a:ext uri="{FF2B5EF4-FFF2-40B4-BE49-F238E27FC236}">
                <a16:creationId xmlns:a16="http://schemas.microsoft.com/office/drawing/2014/main" id="{F68796A4-8B3A-4656-9E4C-5C9C860B28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D5947AE9-E6A7-4D21-8B0E-3A6214C4C743}"/>
              </a:ext>
            </a:extLst>
          </p:cNvPr>
          <p:cNvSpPr>
            <a:spLocks noGrp="1"/>
          </p:cNvSpPr>
          <p:nvPr>
            <p:ph type="title"/>
          </p:nvPr>
        </p:nvSpPr>
        <p:spPr>
          <a:xfrm>
            <a:off x="457200" y="808038"/>
            <a:ext cx="8229600" cy="944562"/>
          </a:xfrm>
        </p:spPr>
        <p:txBody>
          <a:bodyPr/>
          <a:lstStyle/>
          <a:p>
            <a:r>
              <a:rPr lang="en-US" altLang="en-US" dirty="0">
                <a:solidFill>
                  <a:srgbClr val="00B050"/>
                </a:solidFill>
              </a:rPr>
              <a:t>TUJUAN</a:t>
            </a:r>
          </a:p>
        </p:txBody>
      </p:sp>
      <p:sp>
        <p:nvSpPr>
          <p:cNvPr id="8195" name="Content Placeholder 2">
            <a:extLst>
              <a:ext uri="{FF2B5EF4-FFF2-40B4-BE49-F238E27FC236}">
                <a16:creationId xmlns:a16="http://schemas.microsoft.com/office/drawing/2014/main" id="{B8FE3A0D-6335-4F52-B7FA-8EDBDE3CBF31}"/>
              </a:ext>
            </a:extLst>
          </p:cNvPr>
          <p:cNvSpPr>
            <a:spLocks noGrp="1"/>
          </p:cNvSpPr>
          <p:nvPr>
            <p:ph idx="1"/>
          </p:nvPr>
        </p:nvSpPr>
        <p:spPr>
          <a:xfrm>
            <a:off x="457200" y="2667000"/>
            <a:ext cx="8229600" cy="4114800"/>
          </a:xfrm>
        </p:spPr>
        <p:txBody>
          <a:bodyPr>
            <a:normAutofit/>
          </a:bodyPr>
          <a:lstStyle/>
          <a:p>
            <a:pPr marL="0" indent="0">
              <a:buFontTx/>
              <a:buNone/>
            </a:pPr>
            <a:r>
              <a:rPr lang="en-US" altLang="en-US" sz="2800" dirty="0">
                <a:solidFill>
                  <a:schemeClr val="bg1"/>
                </a:solidFill>
              </a:rPr>
              <a:t>TUJUAN PENYULUHAN ANTI BULLYING DAN ANTI KEKERASAN ADALAH </a:t>
            </a:r>
            <a:r>
              <a:rPr lang="en-US" altLang="en-US" sz="2800" dirty="0"/>
              <a:t>UNTUK MEMBERI HAK-HAK INDIVIDU (ANAK) AGAR DAPAT HIDUP, TUMBUH, BERKEMBANG DAN BERPARTISIPASI SECARA OPTIMAL SESUAI DENGAN HARKAT DAN MARTABAT KEMANUSIAAN SERTA MENDAPAT PERLINDUNGAN DEMI MEWUJUDKAN ANAK BANGSA YANG BERKUALITAS DAN BERAKHLAK MULIA</a:t>
            </a:r>
          </a:p>
        </p:txBody>
      </p:sp>
      <p:pic>
        <p:nvPicPr>
          <p:cNvPr id="4" name="Picture 3">
            <a:extLst>
              <a:ext uri="{FF2B5EF4-FFF2-40B4-BE49-F238E27FC236}">
                <a16:creationId xmlns:a16="http://schemas.microsoft.com/office/drawing/2014/main" id="{97E20A4B-92B1-43D7-8B41-6FDF9AC801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extLst>
      <p:ext uri="{BB962C8B-B14F-4D97-AF65-F5344CB8AC3E}">
        <p14:creationId xmlns:p14="http://schemas.microsoft.com/office/powerpoint/2010/main" val="155573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A7670B2-BBD6-4DCA-BBA0-71029C8F4675}"/>
              </a:ext>
            </a:extLst>
          </p:cNvPr>
          <p:cNvSpPr>
            <a:spLocks noGrp="1" noChangeArrowheads="1"/>
          </p:cNvSpPr>
          <p:nvPr>
            <p:ph type="title"/>
          </p:nvPr>
        </p:nvSpPr>
        <p:spPr>
          <a:xfrm>
            <a:off x="457200" y="762000"/>
            <a:ext cx="8229600" cy="944562"/>
          </a:xfrm>
        </p:spPr>
        <p:txBody>
          <a:bodyPr/>
          <a:lstStyle/>
          <a:p>
            <a:pPr marL="838200" indent="-838200" eaLnBrk="1" hangingPunct="1"/>
            <a:r>
              <a:rPr lang="en-US" altLang="en-US" b="1" dirty="0"/>
              <a:t>PENGERTIAN</a:t>
            </a:r>
          </a:p>
        </p:txBody>
      </p:sp>
      <p:sp>
        <p:nvSpPr>
          <p:cNvPr id="4099" name="Rectangle 3">
            <a:extLst>
              <a:ext uri="{FF2B5EF4-FFF2-40B4-BE49-F238E27FC236}">
                <a16:creationId xmlns:a16="http://schemas.microsoft.com/office/drawing/2014/main" id="{D1FCCD4C-DF06-41AA-ABC6-71C3F8375722}"/>
              </a:ext>
            </a:extLst>
          </p:cNvPr>
          <p:cNvSpPr>
            <a:spLocks noGrp="1" noChangeArrowheads="1"/>
          </p:cNvSpPr>
          <p:nvPr>
            <p:ph idx="1"/>
          </p:nvPr>
        </p:nvSpPr>
        <p:spPr>
          <a:xfrm>
            <a:off x="457200" y="2438400"/>
            <a:ext cx="8229600" cy="5562600"/>
          </a:xfrm>
        </p:spPr>
        <p:txBody>
          <a:bodyPr>
            <a:normAutofit/>
          </a:bodyPr>
          <a:lstStyle/>
          <a:p>
            <a:pPr marL="514350" indent="-514350" eaLnBrk="1" hangingPunct="1">
              <a:buFontTx/>
              <a:buAutoNum type="arabicPeriod"/>
            </a:pPr>
            <a:r>
              <a:rPr lang="en-US" altLang="en-US" sz="2800" b="1" dirty="0">
                <a:solidFill>
                  <a:schemeClr val="bg1"/>
                </a:solidFill>
              </a:rPr>
              <a:t>Anak</a:t>
            </a:r>
            <a:r>
              <a:rPr lang="en-US" altLang="en-US" sz="2800" dirty="0">
                <a:solidFill>
                  <a:schemeClr val="bg1"/>
                </a:solidFill>
              </a:rPr>
              <a:t> : </a:t>
            </a:r>
            <a:r>
              <a:rPr lang="en-US" altLang="en-US" sz="2800" dirty="0" err="1">
                <a:solidFill>
                  <a:schemeClr val="bg1"/>
                </a:solidFill>
              </a:rPr>
              <a:t>adalah</a:t>
            </a:r>
            <a:r>
              <a:rPr lang="en-US" altLang="en-US" sz="2800" dirty="0">
                <a:solidFill>
                  <a:schemeClr val="bg1"/>
                </a:solidFill>
              </a:rPr>
              <a:t> </a:t>
            </a:r>
            <a:r>
              <a:rPr lang="en-US" altLang="en-US" sz="2800" dirty="0" err="1">
                <a:solidFill>
                  <a:schemeClr val="bg1"/>
                </a:solidFill>
              </a:rPr>
              <a:t>seseorang</a:t>
            </a:r>
            <a:r>
              <a:rPr lang="en-US" altLang="en-US" sz="2800" dirty="0">
                <a:solidFill>
                  <a:schemeClr val="bg1"/>
                </a:solidFill>
              </a:rPr>
              <a:t> </a:t>
            </a:r>
            <a:r>
              <a:rPr lang="en-US" altLang="en-US" sz="2800" dirty="0" err="1">
                <a:solidFill>
                  <a:schemeClr val="bg1"/>
                </a:solidFill>
              </a:rPr>
              <a:t>yg</a:t>
            </a:r>
            <a:r>
              <a:rPr lang="en-US" altLang="en-US" sz="2800" dirty="0">
                <a:solidFill>
                  <a:schemeClr val="bg1"/>
                </a:solidFill>
              </a:rPr>
              <a:t> </a:t>
            </a:r>
            <a:r>
              <a:rPr lang="en-US" altLang="en-US" sz="2800" dirty="0" err="1">
                <a:solidFill>
                  <a:schemeClr val="bg1"/>
                </a:solidFill>
              </a:rPr>
              <a:t>belum</a:t>
            </a:r>
            <a:r>
              <a:rPr lang="en-US" altLang="en-US" sz="2800" dirty="0">
                <a:solidFill>
                  <a:schemeClr val="bg1"/>
                </a:solidFill>
              </a:rPr>
              <a:t> </a:t>
            </a:r>
            <a:r>
              <a:rPr lang="en-US" altLang="en-US" sz="2800" dirty="0" err="1">
                <a:solidFill>
                  <a:schemeClr val="bg1"/>
                </a:solidFill>
              </a:rPr>
              <a:t>berusia</a:t>
            </a:r>
            <a:r>
              <a:rPr lang="en-US" altLang="en-US" sz="2800" dirty="0">
                <a:solidFill>
                  <a:schemeClr val="bg1"/>
                </a:solidFill>
              </a:rPr>
              <a:t> 18 </a:t>
            </a:r>
            <a:r>
              <a:rPr lang="en-US" altLang="en-US" sz="2800" dirty="0" err="1">
                <a:solidFill>
                  <a:schemeClr val="bg1"/>
                </a:solidFill>
              </a:rPr>
              <a:t>tahun</a:t>
            </a:r>
            <a:r>
              <a:rPr lang="en-US" altLang="en-US" sz="2800" dirty="0">
                <a:solidFill>
                  <a:schemeClr val="bg1"/>
                </a:solidFill>
              </a:rPr>
              <a:t>, </a:t>
            </a:r>
            <a:r>
              <a:rPr lang="en-US" altLang="en-US" sz="2800" dirty="0" err="1">
                <a:solidFill>
                  <a:schemeClr val="bg1"/>
                </a:solidFill>
              </a:rPr>
              <a:t>termasuk</a:t>
            </a:r>
            <a:r>
              <a:rPr lang="en-US" altLang="en-US" sz="2800" dirty="0">
                <a:solidFill>
                  <a:schemeClr val="bg1"/>
                </a:solidFill>
              </a:rPr>
              <a:t> </a:t>
            </a:r>
            <a:r>
              <a:rPr lang="en-US" altLang="en-US" sz="2800" dirty="0" err="1">
                <a:solidFill>
                  <a:schemeClr val="bg1"/>
                </a:solidFill>
              </a:rPr>
              <a:t>anak</a:t>
            </a:r>
            <a:r>
              <a:rPr lang="en-US" altLang="en-US" sz="2800" dirty="0">
                <a:solidFill>
                  <a:schemeClr val="bg1"/>
                </a:solidFill>
              </a:rPr>
              <a:t> </a:t>
            </a:r>
            <a:r>
              <a:rPr lang="en-US" altLang="en-US" sz="2800" dirty="0" err="1">
                <a:solidFill>
                  <a:schemeClr val="bg1"/>
                </a:solidFill>
              </a:rPr>
              <a:t>yg</a:t>
            </a:r>
            <a:r>
              <a:rPr lang="en-US" altLang="en-US" sz="2800" dirty="0">
                <a:solidFill>
                  <a:schemeClr val="bg1"/>
                </a:solidFill>
              </a:rPr>
              <a:t> </a:t>
            </a:r>
            <a:r>
              <a:rPr lang="en-US" altLang="en-US" sz="2800" dirty="0" err="1">
                <a:solidFill>
                  <a:schemeClr val="bg1"/>
                </a:solidFill>
              </a:rPr>
              <a:t>masih</a:t>
            </a:r>
            <a:r>
              <a:rPr lang="en-US" altLang="en-US" sz="2800" dirty="0">
                <a:solidFill>
                  <a:schemeClr val="bg1"/>
                </a:solidFill>
              </a:rPr>
              <a:t> </a:t>
            </a:r>
            <a:r>
              <a:rPr lang="en-US" altLang="en-US" sz="2800" dirty="0" err="1">
                <a:solidFill>
                  <a:schemeClr val="bg1"/>
                </a:solidFill>
              </a:rPr>
              <a:t>dalam</a:t>
            </a:r>
            <a:r>
              <a:rPr lang="en-US" altLang="en-US" sz="2800" dirty="0">
                <a:solidFill>
                  <a:schemeClr val="bg1"/>
                </a:solidFill>
              </a:rPr>
              <a:t> </a:t>
            </a:r>
            <a:r>
              <a:rPr lang="en-US" altLang="en-US" sz="2800" dirty="0" err="1">
                <a:solidFill>
                  <a:schemeClr val="bg1"/>
                </a:solidFill>
              </a:rPr>
              <a:t>kandungan</a:t>
            </a:r>
            <a:r>
              <a:rPr lang="en-US" altLang="en-US" sz="2800" dirty="0">
                <a:solidFill>
                  <a:schemeClr val="bg1"/>
                </a:solidFill>
              </a:rPr>
              <a:t>.</a:t>
            </a:r>
          </a:p>
          <a:p>
            <a:pPr marL="514350" indent="-514350" eaLnBrk="1" hangingPunct="1">
              <a:buFontTx/>
              <a:buAutoNum type="arabicPeriod"/>
            </a:pPr>
            <a:r>
              <a:rPr lang="id-ID" sz="2800" b="1" dirty="0">
                <a:solidFill>
                  <a:schemeClr val="bg1"/>
                </a:solidFill>
              </a:rPr>
              <a:t>Remaja</a:t>
            </a:r>
            <a:r>
              <a:rPr lang="id-ID" sz="2800" b="1" i="1" dirty="0">
                <a:solidFill>
                  <a:schemeClr val="bg1"/>
                </a:solidFill>
              </a:rPr>
              <a:t> </a:t>
            </a:r>
            <a:r>
              <a:rPr lang="en-US" sz="2800" b="1" dirty="0">
                <a:solidFill>
                  <a:schemeClr val="bg1"/>
                </a:solidFill>
              </a:rPr>
              <a:t>: </a:t>
            </a:r>
            <a:r>
              <a:rPr lang="id-ID" sz="2800" dirty="0">
                <a:solidFill>
                  <a:schemeClr val="bg1"/>
                </a:solidFill>
              </a:rPr>
              <a:t>adalah mereka yang berusia 13-18 tahun.  Pada usia tersebut,  seseorang sudah melampaui masa kanak-kanak, namun masih belum cukup matang untuk dapat dikatakan dewasa.</a:t>
            </a:r>
          </a:p>
          <a:p>
            <a:pPr marL="0" indent="0" algn="just">
              <a:buNone/>
              <a:tabLst>
                <a:tab pos="530225" algn="l"/>
              </a:tabLst>
            </a:pPr>
            <a:endParaRPr lang="en-US" sz="2800" dirty="0">
              <a:solidFill>
                <a:schemeClr val="bg1"/>
              </a:solidFill>
            </a:endParaRPr>
          </a:p>
          <a:p>
            <a:pPr marL="0" indent="0" algn="just">
              <a:buNone/>
              <a:tabLst>
                <a:tab pos="530225" algn="l"/>
              </a:tabLst>
            </a:pPr>
            <a:r>
              <a:rPr lang="en-US" sz="2800" dirty="0">
                <a:solidFill>
                  <a:schemeClr val="bg1"/>
                </a:solidFill>
              </a:rPr>
              <a:t>	</a:t>
            </a:r>
            <a:r>
              <a:rPr lang="id-ID" sz="2800" dirty="0">
                <a:solidFill>
                  <a:schemeClr val="bg1"/>
                </a:solidFill>
              </a:rPr>
              <a:t>Ia berada pada masa </a:t>
            </a:r>
            <a:r>
              <a:rPr lang="id-ID" sz="2800" b="1" i="1" dirty="0">
                <a:solidFill>
                  <a:schemeClr val="bg1"/>
                </a:solidFill>
              </a:rPr>
              <a:t>Transisi.</a:t>
            </a:r>
            <a:endParaRPr lang="en-US" altLang="en-US" sz="2800" dirty="0">
              <a:solidFill>
                <a:schemeClr val="bg1"/>
              </a:solidFill>
            </a:endParaRPr>
          </a:p>
        </p:txBody>
      </p:sp>
      <p:pic>
        <p:nvPicPr>
          <p:cNvPr id="4" name="Picture 3">
            <a:extLst>
              <a:ext uri="{FF2B5EF4-FFF2-40B4-BE49-F238E27FC236}">
                <a16:creationId xmlns:a16="http://schemas.microsoft.com/office/drawing/2014/main" id="{AD7F49D4-0551-49D2-86F7-221C172B1F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A7670B2-BBD6-4DCA-BBA0-71029C8F4675}"/>
              </a:ext>
            </a:extLst>
          </p:cNvPr>
          <p:cNvSpPr>
            <a:spLocks noGrp="1" noChangeArrowheads="1"/>
          </p:cNvSpPr>
          <p:nvPr>
            <p:ph type="title"/>
          </p:nvPr>
        </p:nvSpPr>
        <p:spPr>
          <a:xfrm>
            <a:off x="457200" y="762000"/>
            <a:ext cx="8229600" cy="944562"/>
          </a:xfrm>
        </p:spPr>
        <p:txBody>
          <a:bodyPr/>
          <a:lstStyle/>
          <a:p>
            <a:pPr marL="838200" indent="-838200" eaLnBrk="1" hangingPunct="1"/>
            <a:r>
              <a:rPr lang="en-US" altLang="en-US" b="1" dirty="0"/>
              <a:t>PENGERTIAN</a:t>
            </a:r>
          </a:p>
        </p:txBody>
      </p:sp>
      <p:sp>
        <p:nvSpPr>
          <p:cNvPr id="4099" name="Rectangle 3">
            <a:extLst>
              <a:ext uri="{FF2B5EF4-FFF2-40B4-BE49-F238E27FC236}">
                <a16:creationId xmlns:a16="http://schemas.microsoft.com/office/drawing/2014/main" id="{D1FCCD4C-DF06-41AA-ABC6-71C3F8375722}"/>
              </a:ext>
            </a:extLst>
          </p:cNvPr>
          <p:cNvSpPr>
            <a:spLocks noGrp="1" noChangeArrowheads="1"/>
          </p:cNvSpPr>
          <p:nvPr>
            <p:ph idx="1"/>
          </p:nvPr>
        </p:nvSpPr>
        <p:spPr>
          <a:xfrm>
            <a:off x="457200" y="2438400"/>
            <a:ext cx="8229600" cy="5562600"/>
          </a:xfrm>
        </p:spPr>
        <p:txBody>
          <a:bodyPr>
            <a:normAutofit/>
          </a:bodyPr>
          <a:lstStyle/>
          <a:p>
            <a:pPr marL="0" indent="0">
              <a:buNone/>
            </a:pPr>
            <a:r>
              <a:rPr lang="en-US" altLang="en-US" dirty="0"/>
              <a:t>3. </a:t>
            </a:r>
            <a:r>
              <a:rPr lang="en-US" altLang="en-US" dirty="0" err="1"/>
              <a:t>Kenakalan</a:t>
            </a:r>
            <a:r>
              <a:rPr lang="en-US" altLang="en-US" dirty="0"/>
              <a:t> </a:t>
            </a:r>
            <a:r>
              <a:rPr lang="en-US" altLang="en-US" dirty="0" err="1"/>
              <a:t>Remaja</a:t>
            </a:r>
            <a:r>
              <a:rPr lang="en-US" altLang="en-US" dirty="0"/>
              <a:t> : </a:t>
            </a:r>
            <a:r>
              <a:rPr lang="id-ID" dirty="0">
                <a:latin typeface="+mj-lt"/>
              </a:rPr>
              <a:t>suatu perbuatan yang </a:t>
            </a:r>
            <a:r>
              <a:rPr lang="id-ID" b="1" dirty="0">
                <a:latin typeface="+mj-lt"/>
              </a:rPr>
              <a:t>melanggar norma, aturan atau hukum dalam masyarakat yang dilakukan pada usia remaja </a:t>
            </a:r>
            <a:r>
              <a:rPr lang="id-ID" dirty="0">
                <a:latin typeface="+mj-lt"/>
              </a:rPr>
              <a:t>atau transisi masa anak-anak dan dewasa </a:t>
            </a:r>
            <a:endParaRPr lang="en-US" dirty="0">
              <a:latin typeface="+mj-lt"/>
            </a:endParaRPr>
          </a:p>
          <a:p>
            <a:pPr marL="0" indent="0">
              <a:buNone/>
            </a:pPr>
            <a:endParaRPr lang="en-US" dirty="0">
              <a:latin typeface="+mj-lt"/>
            </a:endParaRPr>
          </a:p>
          <a:p>
            <a:pPr marL="0" indent="0">
              <a:buNone/>
            </a:pPr>
            <a:r>
              <a:rPr lang="en-US" altLang="en-US" dirty="0">
                <a:latin typeface="Arno Pro Light Display" pitchFamily="18" charset="0"/>
              </a:rPr>
              <a:t>4. </a:t>
            </a:r>
            <a:r>
              <a:rPr lang="en-US" altLang="en-US" dirty="0" err="1"/>
              <a:t>Perlindungan</a:t>
            </a:r>
            <a:r>
              <a:rPr lang="en-US" altLang="en-US" dirty="0"/>
              <a:t> </a:t>
            </a:r>
            <a:r>
              <a:rPr lang="en-US" altLang="en-US" dirty="0" err="1"/>
              <a:t>anak</a:t>
            </a:r>
            <a:r>
              <a:rPr lang="en-US" altLang="en-US" dirty="0"/>
              <a:t> : </a:t>
            </a:r>
            <a:r>
              <a:rPr lang="en-US" altLang="en-US" dirty="0" err="1"/>
              <a:t>adalah</a:t>
            </a:r>
            <a:r>
              <a:rPr lang="en-US" altLang="en-US" dirty="0"/>
              <a:t> </a:t>
            </a:r>
            <a:r>
              <a:rPr lang="en-US" altLang="en-US" dirty="0" err="1"/>
              <a:t>segala</a:t>
            </a:r>
            <a:r>
              <a:rPr lang="en-US" altLang="en-US" dirty="0"/>
              <a:t> </a:t>
            </a:r>
            <a:r>
              <a:rPr lang="en-US" altLang="en-US" dirty="0" err="1"/>
              <a:t>kegiatan</a:t>
            </a:r>
            <a:r>
              <a:rPr lang="en-US" altLang="en-US" dirty="0"/>
              <a:t> </a:t>
            </a:r>
            <a:r>
              <a:rPr lang="en-US" altLang="en-US" dirty="0" err="1"/>
              <a:t>untuk</a:t>
            </a:r>
            <a:r>
              <a:rPr lang="en-US" altLang="en-US" dirty="0"/>
              <a:t> </a:t>
            </a:r>
            <a:r>
              <a:rPr lang="en-US" altLang="en-US" dirty="0" err="1"/>
              <a:t>menjamin</a:t>
            </a:r>
            <a:r>
              <a:rPr lang="en-US" altLang="en-US" dirty="0"/>
              <a:t> dan </a:t>
            </a:r>
            <a:r>
              <a:rPr lang="en-US" altLang="en-US" dirty="0" err="1"/>
              <a:t>melindungi</a:t>
            </a:r>
            <a:r>
              <a:rPr lang="en-US" altLang="en-US" dirty="0"/>
              <a:t> </a:t>
            </a:r>
            <a:r>
              <a:rPr lang="en-US" altLang="en-US" dirty="0" err="1"/>
              <a:t>anak</a:t>
            </a:r>
            <a:r>
              <a:rPr lang="en-US" altLang="en-US" dirty="0"/>
              <a:t> dan </a:t>
            </a:r>
            <a:r>
              <a:rPr lang="en-US" altLang="en-US" dirty="0" err="1"/>
              <a:t>hak-haknya</a:t>
            </a:r>
            <a:r>
              <a:rPr lang="en-US" altLang="en-US" dirty="0"/>
              <a:t> agar </a:t>
            </a:r>
            <a:r>
              <a:rPr lang="en-US" altLang="en-US" dirty="0" err="1"/>
              <a:t>dapat</a:t>
            </a:r>
            <a:r>
              <a:rPr lang="en-US" altLang="en-US" dirty="0"/>
              <a:t> </a:t>
            </a:r>
            <a:r>
              <a:rPr lang="en-US" altLang="en-US" dirty="0" err="1"/>
              <a:t>hidup</a:t>
            </a:r>
            <a:r>
              <a:rPr lang="en-US" altLang="en-US" dirty="0"/>
              <a:t>, </a:t>
            </a:r>
            <a:r>
              <a:rPr lang="en-US" altLang="en-US" dirty="0" err="1"/>
              <a:t>tumbuh</a:t>
            </a:r>
            <a:r>
              <a:rPr lang="en-US" altLang="en-US" dirty="0"/>
              <a:t>, </a:t>
            </a:r>
            <a:r>
              <a:rPr lang="en-US" altLang="en-US" dirty="0" err="1"/>
              <a:t>berkembang</a:t>
            </a:r>
            <a:r>
              <a:rPr lang="en-US" altLang="en-US" dirty="0"/>
              <a:t>, dan </a:t>
            </a:r>
            <a:r>
              <a:rPr lang="en-US" altLang="en-US" dirty="0" err="1"/>
              <a:t>berpartisipasi</a:t>
            </a:r>
            <a:r>
              <a:rPr lang="en-US" altLang="en-US" dirty="0"/>
              <a:t>, </a:t>
            </a:r>
            <a:r>
              <a:rPr lang="en-US" altLang="en-US" dirty="0" err="1"/>
              <a:t>secara</a:t>
            </a:r>
            <a:r>
              <a:rPr lang="en-US" altLang="en-US" dirty="0"/>
              <a:t> optimal </a:t>
            </a:r>
            <a:r>
              <a:rPr lang="en-US" altLang="en-US" dirty="0" err="1"/>
              <a:t>sesuai</a:t>
            </a:r>
            <a:r>
              <a:rPr lang="en-US" altLang="en-US" dirty="0"/>
              <a:t> </a:t>
            </a:r>
            <a:r>
              <a:rPr lang="en-US" altLang="en-US" dirty="0" err="1"/>
              <a:t>dengan</a:t>
            </a:r>
            <a:r>
              <a:rPr lang="en-US" altLang="en-US" dirty="0"/>
              <a:t> </a:t>
            </a:r>
            <a:r>
              <a:rPr lang="en-US" altLang="en-US" dirty="0" err="1"/>
              <a:t>harkat</a:t>
            </a:r>
            <a:r>
              <a:rPr lang="en-US" altLang="en-US" dirty="0"/>
              <a:t> dan </a:t>
            </a:r>
            <a:r>
              <a:rPr lang="en-US" altLang="en-US" dirty="0" err="1"/>
              <a:t>martabat</a:t>
            </a:r>
            <a:r>
              <a:rPr lang="en-US" altLang="en-US" dirty="0"/>
              <a:t> </a:t>
            </a:r>
            <a:r>
              <a:rPr lang="en-US" altLang="en-US" dirty="0" err="1"/>
              <a:t>kemanusiaan</a:t>
            </a:r>
            <a:r>
              <a:rPr lang="en-US" altLang="en-US" dirty="0"/>
              <a:t>, </a:t>
            </a:r>
            <a:r>
              <a:rPr lang="en-US" altLang="en-US" dirty="0" err="1"/>
              <a:t>serta</a:t>
            </a:r>
            <a:r>
              <a:rPr lang="en-US" altLang="en-US" dirty="0"/>
              <a:t> </a:t>
            </a:r>
            <a:r>
              <a:rPr lang="en-US" altLang="en-US" dirty="0" err="1"/>
              <a:t>mendapat</a:t>
            </a:r>
            <a:r>
              <a:rPr lang="en-US" altLang="en-US" dirty="0"/>
              <a:t> </a:t>
            </a:r>
            <a:r>
              <a:rPr lang="en-US" altLang="en-US" dirty="0" err="1"/>
              <a:t>perlindungan</a:t>
            </a:r>
            <a:r>
              <a:rPr lang="en-US" altLang="en-US" dirty="0"/>
              <a:t> </a:t>
            </a:r>
            <a:r>
              <a:rPr lang="en-US" altLang="en-US" dirty="0" err="1"/>
              <a:t>dari</a:t>
            </a:r>
            <a:r>
              <a:rPr lang="en-US" altLang="en-US" dirty="0"/>
              <a:t> </a:t>
            </a:r>
            <a:r>
              <a:rPr lang="en-US" altLang="en-US" dirty="0" err="1"/>
              <a:t>kekerasan</a:t>
            </a:r>
            <a:r>
              <a:rPr lang="en-US" altLang="en-US" dirty="0"/>
              <a:t> dan </a:t>
            </a:r>
            <a:r>
              <a:rPr lang="en-US" altLang="en-US" dirty="0" err="1"/>
              <a:t>diskriminasi</a:t>
            </a:r>
            <a:r>
              <a:rPr lang="en-US" altLang="en-US" dirty="0"/>
              <a:t>.</a:t>
            </a:r>
          </a:p>
        </p:txBody>
      </p:sp>
      <p:pic>
        <p:nvPicPr>
          <p:cNvPr id="4" name="Picture 3">
            <a:extLst>
              <a:ext uri="{FF2B5EF4-FFF2-40B4-BE49-F238E27FC236}">
                <a16:creationId xmlns:a16="http://schemas.microsoft.com/office/drawing/2014/main" id="{AD7F49D4-0551-49D2-86F7-221C172B1F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extLst>
      <p:ext uri="{BB962C8B-B14F-4D97-AF65-F5344CB8AC3E}">
        <p14:creationId xmlns:p14="http://schemas.microsoft.com/office/powerpoint/2010/main" val="318765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A7670B2-BBD6-4DCA-BBA0-71029C8F4675}"/>
              </a:ext>
            </a:extLst>
          </p:cNvPr>
          <p:cNvSpPr>
            <a:spLocks noGrp="1" noChangeArrowheads="1"/>
          </p:cNvSpPr>
          <p:nvPr>
            <p:ph type="title"/>
          </p:nvPr>
        </p:nvSpPr>
        <p:spPr>
          <a:xfrm>
            <a:off x="467544" y="333440"/>
            <a:ext cx="8229600" cy="944562"/>
          </a:xfrm>
        </p:spPr>
        <p:txBody>
          <a:bodyPr/>
          <a:lstStyle/>
          <a:p>
            <a:pPr marL="838200" indent="-838200" eaLnBrk="1" hangingPunct="1"/>
            <a:r>
              <a:rPr lang="en-US" altLang="en-US" b="1" dirty="0"/>
              <a:t>PENGERTIAN</a:t>
            </a:r>
          </a:p>
        </p:txBody>
      </p:sp>
      <p:sp>
        <p:nvSpPr>
          <p:cNvPr id="4099" name="Rectangle 3">
            <a:extLst>
              <a:ext uri="{FF2B5EF4-FFF2-40B4-BE49-F238E27FC236}">
                <a16:creationId xmlns:a16="http://schemas.microsoft.com/office/drawing/2014/main" id="{D1FCCD4C-DF06-41AA-ABC6-71C3F8375722}"/>
              </a:ext>
            </a:extLst>
          </p:cNvPr>
          <p:cNvSpPr>
            <a:spLocks noGrp="1" noChangeArrowheads="1"/>
          </p:cNvSpPr>
          <p:nvPr>
            <p:ph idx="1"/>
          </p:nvPr>
        </p:nvSpPr>
        <p:spPr>
          <a:xfrm>
            <a:off x="467544" y="2362200"/>
            <a:ext cx="7919938" cy="4162360"/>
          </a:xfrm>
        </p:spPr>
        <p:txBody>
          <a:bodyPr>
            <a:normAutofit fontScale="92500" lnSpcReduction="10000"/>
          </a:bodyPr>
          <a:lstStyle/>
          <a:p>
            <a:pPr marL="355600" indent="-355600" algn="just">
              <a:buNone/>
            </a:pPr>
            <a:r>
              <a:rPr lang="en-US" altLang="en-US" dirty="0"/>
              <a:t>5</a:t>
            </a:r>
            <a:r>
              <a:rPr lang="id-ID" altLang="en-US" sz="2600" dirty="0"/>
              <a:t>. Perlindungan Khusus adalah suatu bentuk perlindunga</a:t>
            </a:r>
            <a:r>
              <a:rPr lang="en-US" altLang="en-US" sz="2600" dirty="0"/>
              <a:t>n</a:t>
            </a:r>
            <a:r>
              <a:rPr lang="id-ID" altLang="en-US" sz="2600" dirty="0"/>
              <a:t> yang diterima anak dalam situasi tertentu untuk mendapatkan jaminan rasa aman terhadap ancaman yang membahayakan diri dan jiwa dalam tumbuh dan kembangnya.</a:t>
            </a:r>
          </a:p>
          <a:p>
            <a:pPr marL="0" indent="0" algn="just">
              <a:buNone/>
            </a:pPr>
            <a:endParaRPr lang="id-ID" altLang="en-US" sz="2600" dirty="0"/>
          </a:p>
          <a:p>
            <a:pPr marL="355600" indent="-355600" algn="just">
              <a:buNone/>
            </a:pPr>
            <a:r>
              <a:rPr lang="id-ID" altLang="en-US" sz="2600" dirty="0"/>
              <a:t>6. Kekerasan adalah setiap perbuatan terhadap anak yang berakibat timbulnya kesengsaraan atau penderitaan secara fisik, psikis, seksual, dan atau penelantaran, termasuk ancaman untuk melakukan perbuatan, pemaksaan, atau perampasan kemerdekaan secara melawan hukum.</a:t>
            </a:r>
            <a:endParaRPr lang="en-US" altLang="en-US" sz="2600" dirty="0"/>
          </a:p>
        </p:txBody>
      </p:sp>
      <p:pic>
        <p:nvPicPr>
          <p:cNvPr id="4" name="Picture 3">
            <a:extLst>
              <a:ext uri="{FF2B5EF4-FFF2-40B4-BE49-F238E27FC236}">
                <a16:creationId xmlns:a16="http://schemas.microsoft.com/office/drawing/2014/main" id="{AD7F49D4-0551-49D2-86F7-221C172B1F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9675" y="333440"/>
            <a:ext cx="1055615" cy="944562"/>
          </a:xfrm>
          <a:prstGeom prst="rect">
            <a:avLst/>
          </a:prstGeom>
        </p:spPr>
      </p:pic>
    </p:spTree>
    <p:extLst>
      <p:ext uri="{BB962C8B-B14F-4D97-AF65-F5344CB8AC3E}">
        <p14:creationId xmlns:p14="http://schemas.microsoft.com/office/powerpoint/2010/main" val="3713223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C4F7C6C5-BE2B-4B19-85B8-10D75FBE0884}"/>
              </a:ext>
            </a:extLst>
          </p:cNvPr>
          <p:cNvSpPr txBox="1"/>
          <p:nvPr/>
        </p:nvSpPr>
        <p:spPr>
          <a:xfrm>
            <a:off x="368884" y="2514600"/>
            <a:ext cx="8406232" cy="3839032"/>
          </a:xfrm>
          <a:prstGeom prst="rect">
            <a:avLst/>
          </a:prstGeom>
        </p:spPr>
        <p:txBody>
          <a:bodyPr vert="horz" wrap="square" lIns="0" tIns="45244" rIns="0" bIns="0" rtlCol="0">
            <a:spAutoFit/>
          </a:bodyPr>
          <a:lstStyle/>
          <a:p>
            <a:pPr marL="270272" indent="-270272">
              <a:spcAft>
                <a:spcPts val="450"/>
              </a:spcAft>
              <a:buFont typeface="Arial MT"/>
              <a:buChar char="•"/>
            </a:pPr>
            <a:r>
              <a:rPr lang="en-ID" spc="-11" dirty="0" err="1">
                <a:latin typeface="Calibri"/>
                <a:cs typeface="Calibri"/>
              </a:rPr>
              <a:t>Pasal</a:t>
            </a:r>
            <a:r>
              <a:rPr lang="en-ID" spc="-23" dirty="0">
                <a:latin typeface="Calibri"/>
                <a:cs typeface="Calibri"/>
              </a:rPr>
              <a:t> </a:t>
            </a:r>
            <a:r>
              <a:rPr lang="en-ID" spc="-4" dirty="0">
                <a:latin typeface="Calibri"/>
                <a:cs typeface="Calibri"/>
              </a:rPr>
              <a:t>20</a:t>
            </a:r>
            <a:r>
              <a:rPr lang="en-ID" spc="-23" dirty="0">
                <a:latin typeface="Calibri"/>
                <a:cs typeface="Calibri"/>
              </a:rPr>
              <a:t> </a:t>
            </a:r>
            <a:r>
              <a:rPr lang="en-ID" spc="-11" dirty="0">
                <a:latin typeface="Calibri"/>
                <a:cs typeface="Calibri"/>
              </a:rPr>
              <a:t>Negara,</a:t>
            </a:r>
            <a:endParaRPr lang="en-ID" dirty="0">
              <a:latin typeface="Calibri"/>
              <a:cs typeface="Calibri"/>
            </a:endParaRPr>
          </a:p>
          <a:p>
            <a:pPr marL="270272" marR="567690">
              <a:spcAft>
                <a:spcPts val="450"/>
              </a:spcAft>
            </a:pPr>
            <a:r>
              <a:rPr lang="en-ID" sz="2400" spc="-11" dirty="0" err="1">
                <a:latin typeface="Calibri"/>
                <a:cs typeface="Calibri"/>
              </a:rPr>
              <a:t>Pemerintah</a:t>
            </a:r>
            <a:r>
              <a:rPr lang="en-ID" sz="2400" spc="-11" dirty="0">
                <a:latin typeface="Calibri"/>
                <a:cs typeface="Calibri"/>
              </a:rPr>
              <a:t>,</a:t>
            </a:r>
            <a:r>
              <a:rPr lang="en-ID" sz="2400" spc="53" dirty="0">
                <a:latin typeface="Calibri"/>
                <a:cs typeface="Calibri"/>
              </a:rPr>
              <a:t> </a:t>
            </a:r>
            <a:r>
              <a:rPr lang="en-ID" sz="2400" spc="-11" dirty="0" err="1">
                <a:latin typeface="Calibri"/>
                <a:cs typeface="Calibri"/>
              </a:rPr>
              <a:t>Pemerintah</a:t>
            </a:r>
            <a:r>
              <a:rPr lang="en-ID" sz="2400" spc="38" dirty="0">
                <a:latin typeface="Calibri"/>
                <a:cs typeface="Calibri"/>
              </a:rPr>
              <a:t> </a:t>
            </a:r>
            <a:r>
              <a:rPr lang="en-ID" sz="2400" spc="-11" dirty="0">
                <a:latin typeface="Calibri"/>
                <a:cs typeface="Calibri"/>
              </a:rPr>
              <a:t>Daerah,</a:t>
            </a:r>
            <a:r>
              <a:rPr lang="en-ID" sz="2400" spc="71" dirty="0">
                <a:latin typeface="Calibri"/>
                <a:cs typeface="Calibri"/>
              </a:rPr>
              <a:t> </a:t>
            </a:r>
            <a:r>
              <a:rPr lang="en-ID" sz="2400" spc="-19" dirty="0">
                <a:latin typeface="Calibri"/>
                <a:cs typeface="Calibri"/>
              </a:rPr>
              <a:t>Masyarakat,</a:t>
            </a:r>
            <a:r>
              <a:rPr lang="en-ID" sz="2400" spc="98" dirty="0">
                <a:latin typeface="Calibri"/>
                <a:cs typeface="Calibri"/>
              </a:rPr>
              <a:t> </a:t>
            </a:r>
            <a:r>
              <a:rPr lang="en-ID" sz="2400" spc="-15" dirty="0" err="1">
                <a:latin typeface="Calibri"/>
                <a:cs typeface="Calibri"/>
              </a:rPr>
              <a:t>Keluarga</a:t>
            </a:r>
            <a:r>
              <a:rPr lang="en-ID" sz="2400" spc="-15" dirty="0">
                <a:latin typeface="Calibri"/>
                <a:cs typeface="Calibri"/>
              </a:rPr>
              <a:t>,</a:t>
            </a:r>
            <a:r>
              <a:rPr lang="en-ID" sz="2400" spc="56" dirty="0">
                <a:latin typeface="Calibri"/>
                <a:cs typeface="Calibri"/>
              </a:rPr>
              <a:t> </a:t>
            </a:r>
            <a:r>
              <a:rPr lang="en-ID" sz="2400" spc="-4" dirty="0">
                <a:latin typeface="Calibri"/>
                <a:cs typeface="Calibri"/>
              </a:rPr>
              <a:t>dan</a:t>
            </a:r>
            <a:r>
              <a:rPr lang="en-ID" sz="2400" spc="60" dirty="0">
                <a:latin typeface="Calibri"/>
                <a:cs typeface="Calibri"/>
              </a:rPr>
              <a:t> </a:t>
            </a:r>
            <a:r>
              <a:rPr lang="en-ID" sz="2400" spc="-8" dirty="0">
                <a:latin typeface="Calibri"/>
                <a:cs typeface="Calibri"/>
              </a:rPr>
              <a:t>Orang</a:t>
            </a:r>
            <a:r>
              <a:rPr lang="en-ID" sz="2400" spc="56" dirty="0">
                <a:latin typeface="Calibri"/>
                <a:cs typeface="Calibri"/>
              </a:rPr>
              <a:t> </a:t>
            </a:r>
            <a:r>
              <a:rPr lang="en-ID" sz="2400" spc="-49" dirty="0" err="1">
                <a:latin typeface="Calibri"/>
                <a:cs typeface="Calibri"/>
              </a:rPr>
              <a:t>Tua</a:t>
            </a:r>
            <a:r>
              <a:rPr lang="en-ID" sz="2400" spc="-49" dirty="0">
                <a:latin typeface="Calibri"/>
                <a:cs typeface="Calibri"/>
              </a:rPr>
              <a:t> </a:t>
            </a:r>
            <a:r>
              <a:rPr lang="en-ID" sz="2400" spc="-45" dirty="0">
                <a:latin typeface="Calibri"/>
                <a:cs typeface="Calibri"/>
              </a:rPr>
              <a:t> </a:t>
            </a:r>
            <a:r>
              <a:rPr lang="en-ID" sz="2400" spc="-11" dirty="0" err="1">
                <a:latin typeface="Calibri"/>
                <a:cs typeface="Calibri"/>
              </a:rPr>
              <a:t>atau</a:t>
            </a:r>
            <a:r>
              <a:rPr lang="en-ID" sz="2400" spc="11" dirty="0">
                <a:latin typeface="Calibri"/>
                <a:cs typeface="Calibri"/>
              </a:rPr>
              <a:t> </a:t>
            </a:r>
            <a:r>
              <a:rPr lang="en-ID" sz="2400" spc="-23" dirty="0">
                <a:latin typeface="Calibri"/>
                <a:cs typeface="Calibri"/>
              </a:rPr>
              <a:t>Wali</a:t>
            </a:r>
            <a:r>
              <a:rPr lang="en-ID" sz="2400" spc="15" dirty="0">
                <a:latin typeface="Calibri"/>
                <a:cs typeface="Calibri"/>
              </a:rPr>
              <a:t> </a:t>
            </a:r>
            <a:r>
              <a:rPr lang="en-ID" sz="2400" spc="-11" dirty="0" err="1">
                <a:latin typeface="Calibri"/>
                <a:cs typeface="Calibri"/>
              </a:rPr>
              <a:t>berkewajiban</a:t>
            </a:r>
            <a:r>
              <a:rPr lang="en-ID" sz="2400" spc="15" dirty="0">
                <a:latin typeface="Calibri"/>
                <a:cs typeface="Calibri"/>
              </a:rPr>
              <a:t> </a:t>
            </a:r>
            <a:r>
              <a:rPr lang="en-ID" sz="2400" spc="-4" dirty="0">
                <a:latin typeface="Calibri"/>
                <a:cs typeface="Calibri"/>
              </a:rPr>
              <a:t>dan</a:t>
            </a:r>
            <a:r>
              <a:rPr lang="en-ID" sz="2400" dirty="0">
                <a:latin typeface="Calibri"/>
                <a:cs typeface="Calibri"/>
              </a:rPr>
              <a:t> </a:t>
            </a:r>
            <a:r>
              <a:rPr lang="en-ID" sz="2400" spc="-4" dirty="0" err="1">
                <a:latin typeface="Calibri"/>
                <a:cs typeface="Calibri"/>
              </a:rPr>
              <a:t>bertanggung</a:t>
            </a:r>
            <a:r>
              <a:rPr lang="en-ID" sz="2400" spc="-8" dirty="0">
                <a:latin typeface="Calibri"/>
                <a:cs typeface="Calibri"/>
              </a:rPr>
              <a:t> </a:t>
            </a:r>
            <a:r>
              <a:rPr lang="en-ID" sz="2400" spc="-11" dirty="0" err="1">
                <a:latin typeface="Calibri"/>
                <a:cs typeface="Calibri"/>
              </a:rPr>
              <a:t>jawab</a:t>
            </a:r>
            <a:r>
              <a:rPr lang="en-ID" sz="2400" spc="15" dirty="0">
                <a:latin typeface="Calibri"/>
                <a:cs typeface="Calibri"/>
              </a:rPr>
              <a:t> </a:t>
            </a:r>
            <a:r>
              <a:rPr lang="en-ID" sz="2400" spc="-8" dirty="0" err="1">
                <a:latin typeface="Calibri"/>
                <a:cs typeface="Calibri"/>
              </a:rPr>
              <a:t>terhadap</a:t>
            </a:r>
            <a:r>
              <a:rPr lang="en-ID" sz="2400" dirty="0">
                <a:latin typeface="Calibri"/>
                <a:cs typeface="Calibri"/>
              </a:rPr>
              <a:t> </a:t>
            </a:r>
            <a:r>
              <a:rPr lang="en-ID" sz="2400" spc="-11" dirty="0" err="1">
                <a:latin typeface="Calibri"/>
                <a:cs typeface="Calibri"/>
              </a:rPr>
              <a:t>penyelenggaraan</a:t>
            </a:r>
            <a:r>
              <a:rPr lang="en-ID" sz="2400" spc="-11" dirty="0">
                <a:latin typeface="Calibri"/>
                <a:cs typeface="Calibri"/>
              </a:rPr>
              <a:t> </a:t>
            </a:r>
            <a:r>
              <a:rPr lang="en-ID" sz="2400" spc="-431" dirty="0">
                <a:latin typeface="Calibri"/>
                <a:cs typeface="Calibri"/>
              </a:rPr>
              <a:t> </a:t>
            </a:r>
            <a:r>
              <a:rPr lang="en-ID" sz="2400" spc="-8" dirty="0" err="1">
                <a:latin typeface="Calibri"/>
                <a:cs typeface="Calibri"/>
              </a:rPr>
              <a:t>Perlindungan</a:t>
            </a:r>
            <a:r>
              <a:rPr lang="en-ID" sz="2400" spc="-26" dirty="0">
                <a:latin typeface="Calibri"/>
                <a:cs typeface="Calibri"/>
              </a:rPr>
              <a:t> </a:t>
            </a:r>
            <a:r>
              <a:rPr lang="en-ID" sz="2400" spc="-8" dirty="0">
                <a:latin typeface="Calibri"/>
                <a:cs typeface="Calibri"/>
              </a:rPr>
              <a:t>Anak</a:t>
            </a:r>
            <a:endParaRPr lang="en-ID" sz="2400" dirty="0">
              <a:latin typeface="Calibri"/>
              <a:cs typeface="Calibri"/>
            </a:endParaRPr>
          </a:p>
          <a:p>
            <a:pPr marL="270272" indent="-270272">
              <a:spcAft>
                <a:spcPts val="450"/>
              </a:spcAft>
              <a:buFont typeface="Arial MT"/>
              <a:buChar char="•"/>
            </a:pPr>
            <a:r>
              <a:rPr lang="en-ID" sz="2400" spc="-11" dirty="0" err="1">
                <a:latin typeface="Calibri"/>
                <a:cs typeface="Calibri"/>
              </a:rPr>
              <a:t>Pasal</a:t>
            </a:r>
            <a:r>
              <a:rPr lang="en-ID" sz="2400" spc="-30" dirty="0">
                <a:latin typeface="Calibri"/>
                <a:cs typeface="Calibri"/>
              </a:rPr>
              <a:t> </a:t>
            </a:r>
            <a:r>
              <a:rPr lang="en-ID" sz="2400" spc="-4" dirty="0">
                <a:latin typeface="Calibri"/>
                <a:cs typeface="Calibri"/>
              </a:rPr>
              <a:t>21</a:t>
            </a:r>
            <a:r>
              <a:rPr lang="en-ID" sz="2400" spc="-30" dirty="0">
                <a:latin typeface="Calibri"/>
                <a:cs typeface="Calibri"/>
              </a:rPr>
              <a:t> </a:t>
            </a:r>
            <a:r>
              <a:rPr lang="en-ID" sz="2400" spc="-8" dirty="0">
                <a:latin typeface="Calibri"/>
                <a:cs typeface="Calibri"/>
              </a:rPr>
              <a:t>(1)</a:t>
            </a:r>
            <a:endParaRPr lang="en-ID" sz="2400" dirty="0">
              <a:latin typeface="Calibri"/>
              <a:cs typeface="Calibri"/>
            </a:endParaRPr>
          </a:p>
          <a:p>
            <a:pPr marL="270272" marR="631031">
              <a:spcAft>
                <a:spcPts val="450"/>
              </a:spcAft>
            </a:pPr>
            <a:r>
              <a:rPr lang="en-ID" sz="2400" spc="-11" dirty="0">
                <a:latin typeface="Calibri"/>
                <a:cs typeface="Calibri"/>
              </a:rPr>
              <a:t>Negara,</a:t>
            </a:r>
            <a:r>
              <a:rPr lang="en-ID" sz="2400" spc="-8" dirty="0">
                <a:latin typeface="Calibri"/>
                <a:cs typeface="Calibri"/>
              </a:rPr>
              <a:t> </a:t>
            </a:r>
            <a:r>
              <a:rPr lang="en-ID" sz="2400" spc="-11" dirty="0" err="1">
                <a:latin typeface="Calibri"/>
                <a:cs typeface="Calibri"/>
              </a:rPr>
              <a:t>Pemerintah</a:t>
            </a:r>
            <a:r>
              <a:rPr lang="en-ID" sz="2400" spc="-11" dirty="0">
                <a:latin typeface="Calibri"/>
                <a:cs typeface="Calibri"/>
              </a:rPr>
              <a:t>,</a:t>
            </a:r>
            <a:r>
              <a:rPr lang="en-ID" sz="2400" spc="-8" dirty="0">
                <a:latin typeface="Calibri"/>
                <a:cs typeface="Calibri"/>
              </a:rPr>
              <a:t> </a:t>
            </a:r>
            <a:r>
              <a:rPr lang="en-ID" sz="2400" spc="-4" dirty="0">
                <a:latin typeface="Calibri"/>
                <a:cs typeface="Calibri"/>
              </a:rPr>
              <a:t>dan </a:t>
            </a:r>
            <a:r>
              <a:rPr lang="en-ID" sz="2400" spc="-11" dirty="0" err="1">
                <a:latin typeface="Calibri"/>
                <a:cs typeface="Calibri"/>
              </a:rPr>
              <a:t>Pemerintah</a:t>
            </a:r>
            <a:r>
              <a:rPr lang="en-ID" sz="2400" spc="-23" dirty="0">
                <a:latin typeface="Calibri"/>
                <a:cs typeface="Calibri"/>
              </a:rPr>
              <a:t> </a:t>
            </a:r>
            <a:r>
              <a:rPr lang="en-ID" sz="2400" spc="-11" dirty="0">
                <a:latin typeface="Calibri"/>
                <a:cs typeface="Calibri"/>
              </a:rPr>
              <a:t>Daerah</a:t>
            </a:r>
            <a:r>
              <a:rPr lang="en-ID" sz="2400" spc="11" dirty="0">
                <a:latin typeface="Calibri"/>
                <a:cs typeface="Calibri"/>
              </a:rPr>
              <a:t> </a:t>
            </a:r>
            <a:r>
              <a:rPr lang="en-ID" sz="2400" spc="-11" dirty="0" err="1">
                <a:latin typeface="Calibri"/>
                <a:cs typeface="Calibri"/>
              </a:rPr>
              <a:t>berkewajiban</a:t>
            </a:r>
            <a:r>
              <a:rPr lang="en-ID" sz="2400" spc="11" dirty="0">
                <a:latin typeface="Calibri"/>
                <a:cs typeface="Calibri"/>
              </a:rPr>
              <a:t> </a:t>
            </a:r>
            <a:r>
              <a:rPr lang="en-ID" sz="2400" spc="-4" dirty="0">
                <a:latin typeface="Calibri"/>
                <a:cs typeface="Calibri"/>
              </a:rPr>
              <a:t>dan </a:t>
            </a:r>
            <a:r>
              <a:rPr lang="en-ID" sz="2400" dirty="0">
                <a:latin typeface="Calibri"/>
                <a:cs typeface="Calibri"/>
              </a:rPr>
              <a:t> </a:t>
            </a:r>
            <a:r>
              <a:rPr lang="en-ID" sz="2400" spc="-4" dirty="0" err="1">
                <a:latin typeface="Calibri"/>
                <a:cs typeface="Calibri"/>
              </a:rPr>
              <a:t>bertanggung</a:t>
            </a:r>
            <a:r>
              <a:rPr lang="en-ID" sz="2400" spc="-8" dirty="0">
                <a:latin typeface="Calibri"/>
                <a:cs typeface="Calibri"/>
              </a:rPr>
              <a:t> </a:t>
            </a:r>
            <a:r>
              <a:rPr lang="en-ID" sz="2400" spc="-11" dirty="0" err="1">
                <a:latin typeface="Calibri"/>
                <a:cs typeface="Calibri"/>
              </a:rPr>
              <a:t>jawab</a:t>
            </a:r>
            <a:r>
              <a:rPr lang="en-ID" sz="2400" spc="11" dirty="0">
                <a:latin typeface="Calibri"/>
                <a:cs typeface="Calibri"/>
              </a:rPr>
              <a:t> </a:t>
            </a:r>
            <a:r>
              <a:rPr lang="en-ID" sz="2400" spc="-8" dirty="0" err="1">
                <a:latin typeface="Calibri"/>
                <a:cs typeface="Calibri"/>
              </a:rPr>
              <a:t>menghormati</a:t>
            </a:r>
            <a:r>
              <a:rPr lang="en-ID" sz="2400" spc="4" dirty="0">
                <a:latin typeface="Calibri"/>
                <a:cs typeface="Calibri"/>
              </a:rPr>
              <a:t> </a:t>
            </a:r>
            <a:r>
              <a:rPr lang="en-ID" sz="2400" spc="-4" dirty="0" err="1">
                <a:latin typeface="Calibri"/>
                <a:cs typeface="Calibri"/>
              </a:rPr>
              <a:t>pemenuhan</a:t>
            </a:r>
            <a:r>
              <a:rPr lang="en-ID" sz="2400" spc="-23" dirty="0">
                <a:latin typeface="Calibri"/>
                <a:cs typeface="Calibri"/>
              </a:rPr>
              <a:t> </a:t>
            </a:r>
            <a:r>
              <a:rPr lang="en-ID" sz="2400" spc="-8" dirty="0">
                <a:latin typeface="Calibri"/>
                <a:cs typeface="Calibri"/>
              </a:rPr>
              <a:t>Hak</a:t>
            </a:r>
            <a:r>
              <a:rPr lang="en-ID" sz="2400" spc="23" dirty="0">
                <a:latin typeface="Calibri"/>
                <a:cs typeface="Calibri"/>
              </a:rPr>
              <a:t> </a:t>
            </a:r>
            <a:r>
              <a:rPr lang="en-ID" sz="2400" spc="-8" dirty="0">
                <a:latin typeface="Calibri"/>
                <a:cs typeface="Calibri"/>
              </a:rPr>
              <a:t>Anak</a:t>
            </a:r>
            <a:r>
              <a:rPr lang="en-ID" sz="2400" spc="4" dirty="0">
                <a:latin typeface="Calibri"/>
                <a:cs typeface="Calibri"/>
              </a:rPr>
              <a:t> </a:t>
            </a:r>
            <a:r>
              <a:rPr lang="en-ID" sz="2400" spc="-8" dirty="0" err="1">
                <a:latin typeface="Calibri"/>
                <a:cs typeface="Calibri"/>
              </a:rPr>
              <a:t>tanpa</a:t>
            </a:r>
            <a:r>
              <a:rPr lang="en-ID" sz="2400" spc="-8" dirty="0">
                <a:latin typeface="Calibri"/>
                <a:cs typeface="Calibri"/>
              </a:rPr>
              <a:t> </a:t>
            </a:r>
            <a:r>
              <a:rPr lang="en-ID" sz="2400" spc="-4" dirty="0">
                <a:latin typeface="Calibri"/>
                <a:cs typeface="Calibri"/>
              </a:rPr>
              <a:t> </a:t>
            </a:r>
            <a:r>
              <a:rPr lang="en-ID" sz="2400" spc="-11" dirty="0" err="1">
                <a:latin typeface="Calibri"/>
                <a:cs typeface="Calibri"/>
              </a:rPr>
              <a:t>membedakan</a:t>
            </a:r>
            <a:r>
              <a:rPr lang="en-ID" sz="2400" spc="15" dirty="0">
                <a:latin typeface="Calibri"/>
                <a:cs typeface="Calibri"/>
              </a:rPr>
              <a:t> </a:t>
            </a:r>
            <a:r>
              <a:rPr lang="en-ID" sz="2400" spc="-11" dirty="0" err="1">
                <a:latin typeface="Calibri"/>
                <a:cs typeface="Calibri"/>
              </a:rPr>
              <a:t>suku</a:t>
            </a:r>
            <a:r>
              <a:rPr lang="en-ID" sz="2400" spc="-11" dirty="0">
                <a:latin typeface="Calibri"/>
                <a:cs typeface="Calibri"/>
              </a:rPr>
              <a:t>,</a:t>
            </a:r>
            <a:r>
              <a:rPr lang="en-ID" sz="2400" dirty="0">
                <a:latin typeface="Calibri"/>
                <a:cs typeface="Calibri"/>
              </a:rPr>
              <a:t> </a:t>
            </a:r>
            <a:r>
              <a:rPr lang="en-ID" sz="2400" spc="-11" dirty="0">
                <a:latin typeface="Calibri"/>
                <a:cs typeface="Calibri"/>
              </a:rPr>
              <a:t>agama,</a:t>
            </a:r>
            <a:r>
              <a:rPr lang="en-ID" sz="2400" spc="34" dirty="0">
                <a:latin typeface="Calibri"/>
                <a:cs typeface="Calibri"/>
              </a:rPr>
              <a:t> </a:t>
            </a:r>
            <a:r>
              <a:rPr lang="en-ID" sz="2400" spc="-11" dirty="0" err="1">
                <a:latin typeface="Calibri"/>
                <a:cs typeface="Calibri"/>
              </a:rPr>
              <a:t>ras</a:t>
            </a:r>
            <a:r>
              <a:rPr lang="en-ID" sz="2400" spc="-11" dirty="0">
                <a:latin typeface="Calibri"/>
                <a:cs typeface="Calibri"/>
              </a:rPr>
              <a:t>,</a:t>
            </a:r>
            <a:r>
              <a:rPr lang="en-ID" sz="2400" spc="-4" dirty="0">
                <a:latin typeface="Calibri"/>
                <a:cs typeface="Calibri"/>
              </a:rPr>
              <a:t> </a:t>
            </a:r>
            <a:r>
              <a:rPr lang="en-ID" sz="2400" spc="-11" dirty="0" err="1">
                <a:latin typeface="Calibri"/>
                <a:cs typeface="Calibri"/>
              </a:rPr>
              <a:t>golongan</a:t>
            </a:r>
            <a:r>
              <a:rPr lang="en-ID" sz="2400" spc="-11" dirty="0">
                <a:latin typeface="Calibri"/>
                <a:cs typeface="Calibri"/>
              </a:rPr>
              <a:t>,</a:t>
            </a:r>
            <a:r>
              <a:rPr lang="en-ID" sz="2400" spc="11" dirty="0">
                <a:latin typeface="Calibri"/>
                <a:cs typeface="Calibri"/>
              </a:rPr>
              <a:t> </a:t>
            </a:r>
            <a:r>
              <a:rPr lang="en-ID" sz="2400" spc="-4" dirty="0" err="1">
                <a:latin typeface="Calibri"/>
                <a:cs typeface="Calibri"/>
              </a:rPr>
              <a:t>jenis</a:t>
            </a:r>
            <a:r>
              <a:rPr lang="en-ID" sz="2400" spc="-8" dirty="0">
                <a:latin typeface="Calibri"/>
                <a:cs typeface="Calibri"/>
              </a:rPr>
              <a:t> </a:t>
            </a:r>
            <a:r>
              <a:rPr lang="en-ID" sz="2400" spc="-11" dirty="0" err="1">
                <a:latin typeface="Calibri"/>
                <a:cs typeface="Calibri"/>
              </a:rPr>
              <a:t>kelamin</a:t>
            </a:r>
            <a:r>
              <a:rPr lang="en-ID" sz="2400" spc="-11" dirty="0">
                <a:latin typeface="Calibri"/>
                <a:cs typeface="Calibri"/>
              </a:rPr>
              <a:t>,</a:t>
            </a:r>
            <a:r>
              <a:rPr lang="en-ID" sz="2400" spc="30" dirty="0">
                <a:latin typeface="Calibri"/>
                <a:cs typeface="Calibri"/>
              </a:rPr>
              <a:t> </a:t>
            </a:r>
            <a:r>
              <a:rPr lang="en-ID" sz="2400" spc="-8" dirty="0" err="1">
                <a:latin typeface="Calibri"/>
                <a:cs typeface="Calibri"/>
              </a:rPr>
              <a:t>etnik</a:t>
            </a:r>
            <a:r>
              <a:rPr lang="en-ID" sz="2400" spc="-8" dirty="0">
                <a:latin typeface="Calibri"/>
                <a:cs typeface="Calibri"/>
              </a:rPr>
              <a:t>,</a:t>
            </a:r>
            <a:r>
              <a:rPr lang="en-ID" sz="2400" spc="11" dirty="0">
                <a:latin typeface="Calibri"/>
                <a:cs typeface="Calibri"/>
              </a:rPr>
              <a:t> </a:t>
            </a:r>
            <a:r>
              <a:rPr lang="en-ID" sz="2400" spc="-15" dirty="0" err="1">
                <a:latin typeface="Calibri"/>
                <a:cs typeface="Calibri"/>
              </a:rPr>
              <a:t>budaya</a:t>
            </a:r>
            <a:r>
              <a:rPr lang="en-ID" sz="2400" spc="4" dirty="0">
                <a:latin typeface="Calibri"/>
                <a:cs typeface="Calibri"/>
              </a:rPr>
              <a:t> </a:t>
            </a:r>
            <a:r>
              <a:rPr lang="en-ID" sz="2400" spc="-4" dirty="0">
                <a:latin typeface="Calibri"/>
                <a:cs typeface="Calibri"/>
              </a:rPr>
              <a:t>dan </a:t>
            </a:r>
            <a:r>
              <a:rPr lang="en-ID" sz="2400" spc="-431" dirty="0">
                <a:latin typeface="Calibri"/>
                <a:cs typeface="Calibri"/>
              </a:rPr>
              <a:t> </a:t>
            </a:r>
            <a:r>
              <a:rPr lang="en-ID" sz="2400" spc="-4" dirty="0" err="1">
                <a:latin typeface="Calibri"/>
                <a:cs typeface="Calibri"/>
              </a:rPr>
              <a:t>bahasa</a:t>
            </a:r>
            <a:r>
              <a:rPr lang="en-ID" sz="2400" spc="-4" dirty="0">
                <a:latin typeface="Calibri"/>
                <a:cs typeface="Calibri"/>
              </a:rPr>
              <a:t>,</a:t>
            </a:r>
            <a:r>
              <a:rPr lang="en-ID" sz="2400" spc="4" dirty="0">
                <a:latin typeface="Calibri"/>
                <a:cs typeface="Calibri"/>
              </a:rPr>
              <a:t> </a:t>
            </a:r>
            <a:r>
              <a:rPr lang="en-ID" sz="2400" spc="-15" dirty="0">
                <a:latin typeface="Calibri"/>
                <a:cs typeface="Calibri"/>
              </a:rPr>
              <a:t>status</a:t>
            </a:r>
            <a:r>
              <a:rPr lang="en-ID" sz="2400" spc="4" dirty="0">
                <a:latin typeface="Calibri"/>
                <a:cs typeface="Calibri"/>
              </a:rPr>
              <a:t> </a:t>
            </a:r>
            <a:r>
              <a:rPr lang="en-ID" sz="2400" spc="-8" dirty="0" err="1">
                <a:latin typeface="Calibri"/>
                <a:cs typeface="Calibri"/>
              </a:rPr>
              <a:t>hukum</a:t>
            </a:r>
            <a:r>
              <a:rPr lang="en-ID" sz="2400" spc="-8" dirty="0">
                <a:latin typeface="Calibri"/>
                <a:cs typeface="Calibri"/>
              </a:rPr>
              <a:t>,</a:t>
            </a:r>
            <a:r>
              <a:rPr lang="en-ID" sz="2400" spc="-11" dirty="0">
                <a:latin typeface="Calibri"/>
                <a:cs typeface="Calibri"/>
              </a:rPr>
              <a:t> </a:t>
            </a:r>
            <a:r>
              <a:rPr lang="en-ID" sz="2400" spc="-8" dirty="0" err="1">
                <a:latin typeface="Calibri"/>
                <a:cs typeface="Calibri"/>
              </a:rPr>
              <a:t>urutan</a:t>
            </a:r>
            <a:r>
              <a:rPr lang="en-ID" sz="2400" dirty="0">
                <a:latin typeface="Calibri"/>
                <a:cs typeface="Calibri"/>
              </a:rPr>
              <a:t> </a:t>
            </a:r>
            <a:r>
              <a:rPr lang="en-ID" sz="2400" spc="-15" dirty="0" err="1">
                <a:latin typeface="Calibri"/>
                <a:cs typeface="Calibri"/>
              </a:rPr>
              <a:t>kelahiran</a:t>
            </a:r>
            <a:r>
              <a:rPr lang="en-ID" sz="2400" spc="-15" dirty="0">
                <a:latin typeface="Calibri"/>
                <a:cs typeface="Calibri"/>
              </a:rPr>
              <a:t>,</a:t>
            </a:r>
            <a:r>
              <a:rPr lang="en-ID" sz="2400" spc="8" dirty="0">
                <a:latin typeface="Calibri"/>
                <a:cs typeface="Calibri"/>
              </a:rPr>
              <a:t> </a:t>
            </a:r>
            <a:r>
              <a:rPr lang="en-ID" sz="2400" spc="-4" dirty="0">
                <a:latin typeface="Calibri"/>
                <a:cs typeface="Calibri"/>
              </a:rPr>
              <a:t>dan</a:t>
            </a:r>
            <a:r>
              <a:rPr lang="en-ID" sz="2400" dirty="0">
                <a:latin typeface="Calibri"/>
                <a:cs typeface="Calibri"/>
              </a:rPr>
              <a:t> </a:t>
            </a:r>
            <a:r>
              <a:rPr lang="en-ID" sz="2400" spc="-15" dirty="0" err="1">
                <a:latin typeface="Calibri"/>
                <a:cs typeface="Calibri"/>
              </a:rPr>
              <a:t>kondisi</a:t>
            </a:r>
            <a:r>
              <a:rPr lang="en-ID" sz="2400" spc="11" dirty="0">
                <a:latin typeface="Calibri"/>
                <a:cs typeface="Calibri"/>
              </a:rPr>
              <a:t> </a:t>
            </a:r>
            <a:r>
              <a:rPr lang="en-ID" sz="2400" spc="-8" dirty="0" err="1">
                <a:latin typeface="Calibri"/>
                <a:cs typeface="Calibri"/>
              </a:rPr>
              <a:t>fisik</a:t>
            </a:r>
            <a:r>
              <a:rPr lang="en-ID" sz="2400" spc="8" dirty="0">
                <a:latin typeface="Calibri"/>
                <a:cs typeface="Calibri"/>
              </a:rPr>
              <a:t> </a:t>
            </a:r>
            <a:r>
              <a:rPr lang="en-ID" sz="2400" spc="-11" dirty="0">
                <a:latin typeface="Calibri"/>
                <a:cs typeface="Calibri"/>
              </a:rPr>
              <a:t>dan/</a:t>
            </a:r>
            <a:r>
              <a:rPr lang="en-ID" sz="2400" spc="-11" dirty="0" err="1">
                <a:latin typeface="Calibri"/>
                <a:cs typeface="Calibri"/>
              </a:rPr>
              <a:t>atau</a:t>
            </a:r>
            <a:r>
              <a:rPr lang="en-ID" sz="2400" spc="-4" dirty="0">
                <a:latin typeface="Calibri"/>
                <a:cs typeface="Calibri"/>
              </a:rPr>
              <a:t> </a:t>
            </a:r>
            <a:r>
              <a:rPr lang="en-ID" sz="2400" spc="-8" dirty="0">
                <a:latin typeface="Calibri"/>
                <a:cs typeface="Calibri"/>
              </a:rPr>
              <a:t>mental.</a:t>
            </a:r>
            <a:endParaRPr lang="en-ID" sz="2400" dirty="0">
              <a:latin typeface="Calibri"/>
              <a:cs typeface="Calibri"/>
            </a:endParaRPr>
          </a:p>
        </p:txBody>
      </p:sp>
      <p:sp>
        <p:nvSpPr>
          <p:cNvPr id="7" name="Text Placeholder 2">
            <a:extLst>
              <a:ext uri="{FF2B5EF4-FFF2-40B4-BE49-F238E27FC236}">
                <a16:creationId xmlns:a16="http://schemas.microsoft.com/office/drawing/2014/main" id="{FD7B70B9-2919-4BE6-BC8A-39F8C0C801E0}"/>
              </a:ext>
            </a:extLst>
          </p:cNvPr>
          <p:cNvSpPr txBox="1">
            <a:spLocks/>
          </p:cNvSpPr>
          <p:nvPr/>
        </p:nvSpPr>
        <p:spPr>
          <a:xfrm>
            <a:off x="57150" y="1371600"/>
            <a:ext cx="7772400" cy="971550"/>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ID" sz="3000" b="1" spc="-4" dirty="0">
                <a:solidFill>
                  <a:srgbClr val="FFFF00"/>
                </a:solidFill>
                <a:latin typeface="Carlito"/>
                <a:cs typeface="Carlito"/>
              </a:rPr>
              <a:t>DASAR HUKUM</a:t>
            </a:r>
            <a:endParaRPr lang="en-ID" sz="3000" b="1" dirty="0">
              <a:solidFill>
                <a:srgbClr val="FFFF00"/>
              </a:solidFill>
              <a:latin typeface="Carlito"/>
              <a:cs typeface="Carlito"/>
            </a:endParaRPr>
          </a:p>
          <a:p>
            <a:pPr marL="0" indent="0">
              <a:lnSpc>
                <a:spcPct val="120000"/>
              </a:lnSpc>
              <a:buNone/>
            </a:pPr>
            <a:r>
              <a:rPr lang="en-ID" sz="2900" spc="53" dirty="0" err="1">
                <a:solidFill>
                  <a:srgbClr val="FFFF00"/>
                </a:solidFill>
                <a:latin typeface="Arial MT"/>
                <a:cs typeface="Arial MT"/>
              </a:rPr>
              <a:t>Undang-undang</a:t>
            </a:r>
            <a:r>
              <a:rPr lang="en-ID" sz="2900" spc="-75" dirty="0">
                <a:solidFill>
                  <a:srgbClr val="FFFF00"/>
                </a:solidFill>
                <a:latin typeface="Arial MT"/>
                <a:cs typeface="Arial MT"/>
              </a:rPr>
              <a:t> </a:t>
            </a:r>
            <a:r>
              <a:rPr lang="en-ID" sz="2900" spc="23" dirty="0" err="1">
                <a:solidFill>
                  <a:srgbClr val="FFFF00"/>
                </a:solidFill>
                <a:latin typeface="Arial MT"/>
                <a:cs typeface="Arial MT"/>
              </a:rPr>
              <a:t>nomor</a:t>
            </a:r>
            <a:r>
              <a:rPr lang="en-ID" sz="2900" spc="-113" dirty="0">
                <a:solidFill>
                  <a:srgbClr val="FFFF00"/>
                </a:solidFill>
                <a:latin typeface="Arial MT"/>
                <a:cs typeface="Arial MT"/>
              </a:rPr>
              <a:t> </a:t>
            </a:r>
            <a:r>
              <a:rPr lang="en-ID" sz="2900" spc="83" dirty="0">
                <a:solidFill>
                  <a:srgbClr val="FFFF00"/>
                </a:solidFill>
                <a:latin typeface="Arial MT"/>
                <a:cs typeface="Arial MT"/>
              </a:rPr>
              <a:t>35</a:t>
            </a:r>
            <a:r>
              <a:rPr lang="en-ID" sz="2900" spc="-79" dirty="0">
                <a:solidFill>
                  <a:srgbClr val="FFFF00"/>
                </a:solidFill>
                <a:latin typeface="Arial MT"/>
                <a:cs typeface="Arial MT"/>
              </a:rPr>
              <a:t> </a:t>
            </a:r>
            <a:r>
              <a:rPr lang="en-ID" sz="2900" spc="49" dirty="0" err="1">
                <a:solidFill>
                  <a:srgbClr val="FFFF00"/>
                </a:solidFill>
                <a:latin typeface="Arial MT"/>
                <a:cs typeface="Arial MT"/>
              </a:rPr>
              <a:t>tahun</a:t>
            </a:r>
            <a:r>
              <a:rPr lang="en-ID" sz="2900" spc="-98" dirty="0">
                <a:solidFill>
                  <a:srgbClr val="FFFF00"/>
                </a:solidFill>
                <a:latin typeface="Arial MT"/>
                <a:cs typeface="Arial MT"/>
              </a:rPr>
              <a:t> </a:t>
            </a:r>
            <a:r>
              <a:rPr lang="en-ID" sz="2900" spc="86" dirty="0">
                <a:solidFill>
                  <a:srgbClr val="FFFF00"/>
                </a:solidFill>
                <a:latin typeface="Arial MT"/>
                <a:cs typeface="Arial MT"/>
              </a:rPr>
              <a:t>2014</a:t>
            </a:r>
            <a:r>
              <a:rPr lang="en-ID" sz="2900" spc="-116" dirty="0">
                <a:solidFill>
                  <a:srgbClr val="FFFF00"/>
                </a:solidFill>
                <a:latin typeface="Arial MT"/>
                <a:cs typeface="Arial MT"/>
              </a:rPr>
              <a:t> </a:t>
            </a:r>
            <a:r>
              <a:rPr lang="en-ID" sz="2900" spc="34" dirty="0" err="1">
                <a:solidFill>
                  <a:srgbClr val="FFFF00"/>
                </a:solidFill>
                <a:latin typeface="Arial MT"/>
                <a:cs typeface="Arial MT"/>
              </a:rPr>
              <a:t>tentang</a:t>
            </a:r>
            <a:r>
              <a:rPr lang="en-ID" sz="2900" spc="-113" dirty="0">
                <a:solidFill>
                  <a:srgbClr val="FFFF00"/>
                </a:solidFill>
                <a:latin typeface="Arial MT"/>
                <a:cs typeface="Arial MT"/>
              </a:rPr>
              <a:t> </a:t>
            </a:r>
            <a:r>
              <a:rPr lang="en-ID" sz="2900" spc="49" dirty="0" err="1">
                <a:solidFill>
                  <a:srgbClr val="FFFF00"/>
                </a:solidFill>
                <a:latin typeface="Arial MT"/>
                <a:cs typeface="Arial MT"/>
              </a:rPr>
              <a:t>perubahan</a:t>
            </a:r>
            <a:r>
              <a:rPr lang="en-ID" sz="2900" spc="49" dirty="0">
                <a:solidFill>
                  <a:srgbClr val="FFFF00"/>
                </a:solidFill>
                <a:latin typeface="Arial MT"/>
                <a:cs typeface="Arial MT"/>
              </a:rPr>
              <a:t> </a:t>
            </a:r>
            <a:r>
              <a:rPr lang="en-ID" sz="2900" spc="-574" dirty="0">
                <a:solidFill>
                  <a:srgbClr val="FFFF00"/>
                </a:solidFill>
                <a:latin typeface="Arial MT"/>
                <a:cs typeface="Arial MT"/>
              </a:rPr>
              <a:t> </a:t>
            </a:r>
            <a:r>
              <a:rPr lang="en-ID" sz="2900" spc="-15" dirty="0" err="1">
                <a:solidFill>
                  <a:srgbClr val="FFFF00"/>
                </a:solidFill>
                <a:latin typeface="Arial MT"/>
                <a:cs typeface="Arial MT"/>
              </a:rPr>
              <a:t>atas</a:t>
            </a:r>
            <a:r>
              <a:rPr lang="en-ID" sz="2900" spc="-86" dirty="0">
                <a:solidFill>
                  <a:srgbClr val="FFFF00"/>
                </a:solidFill>
                <a:latin typeface="Arial MT"/>
                <a:cs typeface="Arial MT"/>
              </a:rPr>
              <a:t> </a:t>
            </a:r>
            <a:r>
              <a:rPr lang="en-ID" sz="2900" spc="83" dirty="0" err="1">
                <a:solidFill>
                  <a:srgbClr val="FFFF00"/>
                </a:solidFill>
                <a:latin typeface="Arial MT"/>
                <a:cs typeface="Arial MT"/>
              </a:rPr>
              <a:t>uu</a:t>
            </a:r>
            <a:r>
              <a:rPr lang="en-ID" sz="2900" spc="-79" dirty="0">
                <a:solidFill>
                  <a:srgbClr val="FFFF00"/>
                </a:solidFill>
                <a:latin typeface="Arial MT"/>
                <a:cs typeface="Arial MT"/>
              </a:rPr>
              <a:t> </a:t>
            </a:r>
            <a:r>
              <a:rPr lang="en-ID" sz="2900" spc="30" dirty="0" err="1">
                <a:solidFill>
                  <a:srgbClr val="FFFF00"/>
                </a:solidFill>
                <a:latin typeface="Arial MT"/>
                <a:cs typeface="Arial MT"/>
              </a:rPr>
              <a:t>nomor</a:t>
            </a:r>
            <a:r>
              <a:rPr lang="en-ID" sz="2900" spc="-98" dirty="0">
                <a:solidFill>
                  <a:srgbClr val="FFFF00"/>
                </a:solidFill>
                <a:latin typeface="Arial MT"/>
                <a:cs typeface="Arial MT"/>
              </a:rPr>
              <a:t> </a:t>
            </a:r>
            <a:r>
              <a:rPr lang="en-ID" sz="2900" spc="86" dirty="0">
                <a:solidFill>
                  <a:srgbClr val="FFFF00"/>
                </a:solidFill>
                <a:latin typeface="Arial MT"/>
                <a:cs typeface="Arial MT"/>
              </a:rPr>
              <a:t>23</a:t>
            </a:r>
            <a:r>
              <a:rPr lang="en-ID" sz="2900" spc="-75" dirty="0">
                <a:solidFill>
                  <a:srgbClr val="FFFF00"/>
                </a:solidFill>
                <a:latin typeface="Arial MT"/>
                <a:cs typeface="Arial MT"/>
              </a:rPr>
              <a:t> </a:t>
            </a:r>
            <a:r>
              <a:rPr lang="en-ID" sz="2900" spc="49" dirty="0" err="1">
                <a:solidFill>
                  <a:srgbClr val="FFFF00"/>
                </a:solidFill>
                <a:latin typeface="Arial MT"/>
                <a:cs typeface="Arial MT"/>
              </a:rPr>
              <a:t>tahun</a:t>
            </a:r>
            <a:r>
              <a:rPr lang="en-ID" sz="2900" spc="-105" dirty="0">
                <a:solidFill>
                  <a:srgbClr val="FFFF00"/>
                </a:solidFill>
                <a:latin typeface="Arial MT"/>
                <a:cs typeface="Arial MT"/>
              </a:rPr>
              <a:t> </a:t>
            </a:r>
            <a:r>
              <a:rPr lang="en-ID" sz="2900" spc="86" dirty="0">
                <a:solidFill>
                  <a:srgbClr val="FFFF00"/>
                </a:solidFill>
                <a:latin typeface="Arial MT"/>
                <a:cs typeface="Arial MT"/>
              </a:rPr>
              <a:t>2002</a:t>
            </a:r>
            <a:r>
              <a:rPr lang="en-ID" sz="2900" spc="-90" dirty="0">
                <a:solidFill>
                  <a:srgbClr val="FFFF00"/>
                </a:solidFill>
                <a:latin typeface="Arial MT"/>
                <a:cs typeface="Arial MT"/>
              </a:rPr>
              <a:t> </a:t>
            </a:r>
            <a:r>
              <a:rPr lang="en-ID" sz="2900" spc="34" dirty="0" err="1">
                <a:solidFill>
                  <a:srgbClr val="FFFF00"/>
                </a:solidFill>
                <a:latin typeface="Arial MT"/>
                <a:cs typeface="Arial MT"/>
              </a:rPr>
              <a:t>tentang</a:t>
            </a:r>
            <a:r>
              <a:rPr lang="en-ID" sz="2900" spc="-116" dirty="0">
                <a:solidFill>
                  <a:srgbClr val="FFFF00"/>
                </a:solidFill>
                <a:latin typeface="Arial MT"/>
                <a:cs typeface="Arial MT"/>
              </a:rPr>
              <a:t> </a:t>
            </a:r>
            <a:r>
              <a:rPr lang="en-ID" sz="2900" spc="49" dirty="0" err="1">
                <a:solidFill>
                  <a:srgbClr val="FFFF00"/>
                </a:solidFill>
                <a:latin typeface="Arial MT"/>
                <a:cs typeface="Arial MT"/>
              </a:rPr>
              <a:t>perlindungan</a:t>
            </a:r>
            <a:r>
              <a:rPr lang="en-ID" sz="2900" spc="-116" dirty="0">
                <a:solidFill>
                  <a:srgbClr val="FFFF00"/>
                </a:solidFill>
                <a:latin typeface="Arial MT"/>
                <a:cs typeface="Arial MT"/>
              </a:rPr>
              <a:t> </a:t>
            </a:r>
            <a:r>
              <a:rPr lang="en-ID" sz="2900" spc="105" dirty="0" err="1">
                <a:solidFill>
                  <a:srgbClr val="FFFF00"/>
                </a:solidFill>
                <a:latin typeface="Arial MT"/>
                <a:cs typeface="Arial MT"/>
              </a:rPr>
              <a:t>anak</a:t>
            </a:r>
            <a:endParaRPr lang="en-ID" sz="2900" dirty="0">
              <a:solidFill>
                <a:srgbClr val="FFFF00"/>
              </a:solidFill>
              <a:latin typeface="Arial MT"/>
              <a:cs typeface="Arial MT"/>
            </a:endParaRPr>
          </a:p>
          <a:p>
            <a:pPr marL="0" indent="0">
              <a:buNone/>
            </a:pPr>
            <a:endParaRPr lang="en-ID" sz="1500" b="1" spc="-4" dirty="0">
              <a:solidFill>
                <a:srgbClr val="FFFF00"/>
              </a:solidFill>
              <a:latin typeface="Carlito"/>
              <a:cs typeface="Carlito"/>
            </a:endParaRPr>
          </a:p>
          <a:p>
            <a:endParaRPr lang="en-ID" sz="1500" dirty="0">
              <a:solidFill>
                <a:srgbClr val="FFFF00"/>
              </a:solidFill>
            </a:endParaRPr>
          </a:p>
        </p:txBody>
      </p:sp>
      <p:pic>
        <p:nvPicPr>
          <p:cNvPr id="9" name="object 4">
            <a:extLst>
              <a:ext uri="{FF2B5EF4-FFF2-40B4-BE49-F238E27FC236}">
                <a16:creationId xmlns:a16="http://schemas.microsoft.com/office/drawing/2014/main" id="{7491DE36-2CBC-4311-B592-2E2E13E0A655}"/>
              </a:ext>
            </a:extLst>
          </p:cNvPr>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p:blipFill>
        <p:spPr>
          <a:xfrm>
            <a:off x="7143750" y="971550"/>
            <a:ext cx="1805103" cy="1428750"/>
          </a:xfrm>
          <a:prstGeom prst="rect">
            <a:avLst/>
          </a:prstGeom>
        </p:spPr>
      </p:pic>
    </p:spTree>
    <p:extLst>
      <p:ext uri="{BB962C8B-B14F-4D97-AF65-F5344CB8AC3E}">
        <p14:creationId xmlns:p14="http://schemas.microsoft.com/office/powerpoint/2010/main" val="78874743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09A261-74F3-4CC1-95B2-81B7D395DF43}"/>
              </a:ext>
            </a:extLst>
          </p:cNvPr>
          <p:cNvSpPr>
            <a:spLocks noGrp="1"/>
          </p:cNvSpPr>
          <p:nvPr>
            <p:ph idx="1"/>
          </p:nvPr>
        </p:nvSpPr>
        <p:spPr>
          <a:xfrm>
            <a:off x="228600" y="2609905"/>
            <a:ext cx="8305799" cy="4019495"/>
          </a:xfrm>
        </p:spPr>
        <p:txBody>
          <a:bodyPr>
            <a:normAutofit fontScale="92500" lnSpcReduction="10000"/>
          </a:bodyPr>
          <a:lstStyle/>
          <a:p>
            <a:pPr marL="180975" marR="101441">
              <a:lnSpc>
                <a:spcPct val="80000"/>
              </a:lnSpc>
              <a:spcBef>
                <a:spcPts val="585"/>
              </a:spcBef>
              <a:buFont typeface="Arial MT"/>
              <a:buChar char="•"/>
              <a:tabLst>
                <a:tab pos="180975" algn="l"/>
              </a:tabLst>
            </a:pPr>
            <a:r>
              <a:rPr lang="en-ID" spc="-8" dirty="0" err="1">
                <a:latin typeface="Calibri"/>
                <a:cs typeface="Calibri"/>
              </a:rPr>
              <a:t>Untuk</a:t>
            </a:r>
            <a:r>
              <a:rPr lang="en-ID" spc="26" dirty="0">
                <a:latin typeface="Calibri"/>
                <a:cs typeface="Calibri"/>
              </a:rPr>
              <a:t> </a:t>
            </a:r>
            <a:r>
              <a:rPr lang="en-ID" spc="-4" dirty="0" err="1">
                <a:latin typeface="Calibri"/>
                <a:cs typeface="Calibri"/>
              </a:rPr>
              <a:t>menjamin</a:t>
            </a:r>
            <a:r>
              <a:rPr lang="en-ID" spc="4" dirty="0">
                <a:latin typeface="Calibri"/>
                <a:cs typeface="Calibri"/>
              </a:rPr>
              <a:t> </a:t>
            </a:r>
            <a:r>
              <a:rPr lang="en-ID" spc="-8" dirty="0" err="1">
                <a:latin typeface="Calibri"/>
                <a:cs typeface="Calibri"/>
              </a:rPr>
              <a:t>pemenuhan</a:t>
            </a:r>
            <a:r>
              <a:rPr lang="en-ID" spc="19" dirty="0">
                <a:latin typeface="Calibri"/>
                <a:cs typeface="Calibri"/>
              </a:rPr>
              <a:t> </a:t>
            </a:r>
            <a:r>
              <a:rPr lang="en-ID" dirty="0">
                <a:latin typeface="Calibri"/>
                <a:cs typeface="Calibri"/>
              </a:rPr>
              <a:t>Hak</a:t>
            </a:r>
            <a:r>
              <a:rPr lang="en-ID" spc="8" dirty="0">
                <a:latin typeface="Calibri"/>
                <a:cs typeface="Calibri"/>
              </a:rPr>
              <a:t> </a:t>
            </a:r>
            <a:r>
              <a:rPr lang="en-ID" dirty="0">
                <a:latin typeface="Calibri"/>
                <a:cs typeface="Calibri"/>
              </a:rPr>
              <a:t>Anak</a:t>
            </a:r>
            <a:r>
              <a:rPr lang="en-ID" spc="-11" dirty="0">
                <a:latin typeface="Calibri"/>
                <a:cs typeface="Calibri"/>
              </a:rPr>
              <a:t> </a:t>
            </a:r>
            <a:r>
              <a:rPr lang="en-ID" spc="-8" dirty="0" err="1">
                <a:latin typeface="Calibri"/>
                <a:cs typeface="Calibri"/>
              </a:rPr>
              <a:t>sebagaimana</a:t>
            </a:r>
            <a:r>
              <a:rPr lang="en-ID" spc="-23" dirty="0">
                <a:latin typeface="Calibri"/>
                <a:cs typeface="Calibri"/>
              </a:rPr>
              <a:t> </a:t>
            </a:r>
            <a:r>
              <a:rPr lang="en-ID" spc="-4" dirty="0" err="1">
                <a:latin typeface="Calibri"/>
                <a:cs typeface="Calibri"/>
              </a:rPr>
              <a:t>dimaksud</a:t>
            </a:r>
            <a:r>
              <a:rPr lang="en-ID" spc="19" dirty="0">
                <a:latin typeface="Calibri"/>
                <a:cs typeface="Calibri"/>
              </a:rPr>
              <a:t> </a:t>
            </a:r>
            <a:r>
              <a:rPr lang="en-ID" spc="-4" dirty="0">
                <a:latin typeface="Calibri"/>
                <a:cs typeface="Calibri"/>
              </a:rPr>
              <a:t>pada </a:t>
            </a:r>
            <a:r>
              <a:rPr lang="en-ID" spc="-461" dirty="0">
                <a:latin typeface="Calibri"/>
                <a:cs typeface="Calibri"/>
              </a:rPr>
              <a:t> </a:t>
            </a:r>
            <a:r>
              <a:rPr lang="en-ID" spc="-23" dirty="0" err="1">
                <a:latin typeface="Calibri"/>
                <a:cs typeface="Calibri"/>
              </a:rPr>
              <a:t>ayat</a:t>
            </a:r>
            <a:r>
              <a:rPr lang="en-ID" spc="-11" dirty="0">
                <a:latin typeface="Calibri"/>
                <a:cs typeface="Calibri"/>
              </a:rPr>
              <a:t> </a:t>
            </a:r>
            <a:r>
              <a:rPr lang="en-ID" spc="-8" dirty="0">
                <a:latin typeface="Calibri"/>
                <a:cs typeface="Calibri"/>
              </a:rPr>
              <a:t>(1),</a:t>
            </a:r>
            <a:r>
              <a:rPr lang="en-ID" spc="26" dirty="0">
                <a:latin typeface="Calibri"/>
                <a:cs typeface="Calibri"/>
              </a:rPr>
              <a:t> </a:t>
            </a:r>
            <a:r>
              <a:rPr lang="en-ID" spc="-15" dirty="0">
                <a:latin typeface="Calibri"/>
                <a:cs typeface="Calibri"/>
              </a:rPr>
              <a:t>negara</a:t>
            </a:r>
            <a:r>
              <a:rPr lang="en-ID" spc="-26" dirty="0">
                <a:latin typeface="Calibri"/>
                <a:cs typeface="Calibri"/>
              </a:rPr>
              <a:t> </a:t>
            </a:r>
            <a:r>
              <a:rPr lang="en-ID" spc="-11" dirty="0" err="1">
                <a:latin typeface="Calibri"/>
                <a:cs typeface="Calibri"/>
              </a:rPr>
              <a:t>berkewajiban</a:t>
            </a:r>
            <a:r>
              <a:rPr lang="en-ID" spc="-15" dirty="0">
                <a:latin typeface="Calibri"/>
                <a:cs typeface="Calibri"/>
              </a:rPr>
              <a:t> </a:t>
            </a:r>
            <a:r>
              <a:rPr lang="en-ID" spc="-11" dirty="0" err="1">
                <a:latin typeface="Calibri"/>
                <a:cs typeface="Calibri"/>
              </a:rPr>
              <a:t>untuk</a:t>
            </a:r>
            <a:r>
              <a:rPr lang="en-ID" spc="23" dirty="0">
                <a:latin typeface="Calibri"/>
                <a:cs typeface="Calibri"/>
              </a:rPr>
              <a:t> </a:t>
            </a:r>
            <a:r>
              <a:rPr lang="en-ID" spc="-4" dirty="0" err="1">
                <a:latin typeface="Calibri"/>
                <a:cs typeface="Calibri"/>
              </a:rPr>
              <a:t>memenuhi</a:t>
            </a:r>
            <a:r>
              <a:rPr lang="en-ID" spc="-4" dirty="0">
                <a:latin typeface="Calibri"/>
                <a:cs typeface="Calibri"/>
              </a:rPr>
              <a:t>,</a:t>
            </a:r>
            <a:r>
              <a:rPr lang="en-ID" spc="26" dirty="0">
                <a:latin typeface="Calibri"/>
                <a:cs typeface="Calibri"/>
              </a:rPr>
              <a:t> </a:t>
            </a:r>
            <a:r>
              <a:rPr lang="en-ID" spc="-4" dirty="0" err="1">
                <a:latin typeface="Calibri"/>
                <a:cs typeface="Calibri"/>
              </a:rPr>
              <a:t>melindungi</a:t>
            </a:r>
            <a:r>
              <a:rPr lang="en-ID" spc="-4" dirty="0">
                <a:latin typeface="Calibri"/>
                <a:cs typeface="Calibri"/>
              </a:rPr>
              <a:t>,</a:t>
            </a:r>
            <a:r>
              <a:rPr lang="en-ID" spc="8" dirty="0">
                <a:latin typeface="Calibri"/>
                <a:cs typeface="Calibri"/>
              </a:rPr>
              <a:t> </a:t>
            </a:r>
            <a:r>
              <a:rPr lang="en-ID" dirty="0">
                <a:latin typeface="Calibri"/>
                <a:cs typeface="Calibri"/>
              </a:rPr>
              <a:t>dan </a:t>
            </a:r>
            <a:r>
              <a:rPr lang="en-ID" spc="4" dirty="0">
                <a:latin typeface="Calibri"/>
                <a:cs typeface="Calibri"/>
              </a:rPr>
              <a:t> </a:t>
            </a:r>
            <a:r>
              <a:rPr lang="en-ID" spc="-4" dirty="0" err="1">
                <a:latin typeface="Calibri"/>
                <a:cs typeface="Calibri"/>
              </a:rPr>
              <a:t>menghormati</a:t>
            </a:r>
            <a:r>
              <a:rPr lang="en-ID" spc="-15" dirty="0">
                <a:latin typeface="Calibri"/>
                <a:cs typeface="Calibri"/>
              </a:rPr>
              <a:t> </a:t>
            </a:r>
            <a:r>
              <a:rPr lang="en-ID" dirty="0">
                <a:latin typeface="Calibri"/>
                <a:cs typeface="Calibri"/>
              </a:rPr>
              <a:t>Hak</a:t>
            </a:r>
            <a:r>
              <a:rPr lang="en-ID" spc="-11" dirty="0">
                <a:latin typeface="Calibri"/>
                <a:cs typeface="Calibri"/>
              </a:rPr>
              <a:t> </a:t>
            </a:r>
            <a:r>
              <a:rPr lang="en-ID" dirty="0">
                <a:latin typeface="Calibri"/>
                <a:cs typeface="Calibri"/>
              </a:rPr>
              <a:t>Anak.</a:t>
            </a:r>
          </a:p>
          <a:p>
            <a:pPr marL="180975" marR="3810">
              <a:lnSpc>
                <a:spcPct val="80000"/>
              </a:lnSpc>
              <a:spcBef>
                <a:spcPts val="754"/>
              </a:spcBef>
              <a:buFont typeface="Arial MT"/>
              <a:buChar char="•"/>
              <a:tabLst>
                <a:tab pos="180975" algn="l"/>
              </a:tabLst>
            </a:pPr>
            <a:r>
              <a:rPr lang="en-ID" spc="-8" dirty="0" err="1">
                <a:latin typeface="Calibri"/>
                <a:cs typeface="Calibri"/>
              </a:rPr>
              <a:t>Untuk</a:t>
            </a:r>
            <a:r>
              <a:rPr lang="en-ID" spc="19" dirty="0">
                <a:latin typeface="Calibri"/>
                <a:cs typeface="Calibri"/>
              </a:rPr>
              <a:t> </a:t>
            </a:r>
            <a:r>
              <a:rPr lang="en-ID" spc="-4" dirty="0" err="1">
                <a:latin typeface="Calibri"/>
                <a:cs typeface="Calibri"/>
              </a:rPr>
              <a:t>menjamin</a:t>
            </a:r>
            <a:r>
              <a:rPr lang="en-ID" dirty="0">
                <a:latin typeface="Calibri"/>
                <a:cs typeface="Calibri"/>
              </a:rPr>
              <a:t> </a:t>
            </a:r>
            <a:r>
              <a:rPr lang="en-ID" spc="-4" dirty="0" err="1">
                <a:latin typeface="Calibri"/>
                <a:cs typeface="Calibri"/>
              </a:rPr>
              <a:t>pemenuhan</a:t>
            </a:r>
            <a:r>
              <a:rPr lang="en-ID" spc="11" dirty="0">
                <a:latin typeface="Calibri"/>
                <a:cs typeface="Calibri"/>
              </a:rPr>
              <a:t> </a:t>
            </a:r>
            <a:r>
              <a:rPr lang="en-ID" dirty="0">
                <a:latin typeface="Calibri"/>
                <a:cs typeface="Calibri"/>
              </a:rPr>
              <a:t>Hak Anak</a:t>
            </a:r>
            <a:r>
              <a:rPr lang="en-ID" spc="-15" dirty="0">
                <a:latin typeface="Calibri"/>
                <a:cs typeface="Calibri"/>
              </a:rPr>
              <a:t> </a:t>
            </a:r>
            <a:r>
              <a:rPr lang="en-ID" spc="-4" dirty="0" err="1">
                <a:latin typeface="Calibri"/>
                <a:cs typeface="Calibri"/>
              </a:rPr>
              <a:t>sebagaimana</a:t>
            </a:r>
            <a:r>
              <a:rPr lang="en-ID" spc="-30" dirty="0">
                <a:latin typeface="Calibri"/>
                <a:cs typeface="Calibri"/>
              </a:rPr>
              <a:t> </a:t>
            </a:r>
            <a:r>
              <a:rPr lang="en-ID" spc="-4" dirty="0" err="1">
                <a:latin typeface="Calibri"/>
                <a:cs typeface="Calibri"/>
              </a:rPr>
              <a:t>dimaksud</a:t>
            </a:r>
            <a:r>
              <a:rPr lang="en-ID" spc="11" dirty="0">
                <a:latin typeface="Calibri"/>
                <a:cs typeface="Calibri"/>
              </a:rPr>
              <a:t> </a:t>
            </a:r>
            <a:r>
              <a:rPr lang="en-ID" spc="-4" dirty="0">
                <a:latin typeface="Calibri"/>
                <a:cs typeface="Calibri"/>
              </a:rPr>
              <a:t>pada </a:t>
            </a:r>
            <a:r>
              <a:rPr lang="en-ID" dirty="0">
                <a:latin typeface="Calibri"/>
                <a:cs typeface="Calibri"/>
              </a:rPr>
              <a:t> </a:t>
            </a:r>
            <a:r>
              <a:rPr lang="en-ID" spc="-23" dirty="0" err="1">
                <a:latin typeface="Calibri"/>
                <a:cs typeface="Calibri"/>
              </a:rPr>
              <a:t>ayat</a:t>
            </a:r>
            <a:r>
              <a:rPr lang="en-ID" spc="-11" dirty="0">
                <a:latin typeface="Calibri"/>
                <a:cs typeface="Calibri"/>
              </a:rPr>
              <a:t> </a:t>
            </a:r>
            <a:r>
              <a:rPr lang="en-ID" spc="-8" dirty="0">
                <a:latin typeface="Calibri"/>
                <a:cs typeface="Calibri"/>
              </a:rPr>
              <a:t>(1),</a:t>
            </a:r>
            <a:r>
              <a:rPr lang="en-ID" spc="26" dirty="0">
                <a:latin typeface="Calibri"/>
                <a:cs typeface="Calibri"/>
              </a:rPr>
              <a:t> </a:t>
            </a:r>
            <a:r>
              <a:rPr lang="en-ID" spc="-11" dirty="0" err="1">
                <a:latin typeface="Calibri"/>
                <a:cs typeface="Calibri"/>
              </a:rPr>
              <a:t>Pemerintah</a:t>
            </a:r>
            <a:r>
              <a:rPr lang="en-ID" spc="-15" dirty="0">
                <a:latin typeface="Calibri"/>
                <a:cs typeface="Calibri"/>
              </a:rPr>
              <a:t> </a:t>
            </a:r>
            <a:r>
              <a:rPr lang="en-ID" spc="-11" dirty="0" err="1">
                <a:latin typeface="Calibri"/>
                <a:cs typeface="Calibri"/>
              </a:rPr>
              <a:t>berkewajiban</a:t>
            </a:r>
            <a:r>
              <a:rPr lang="en-ID" spc="-15" dirty="0">
                <a:latin typeface="Calibri"/>
                <a:cs typeface="Calibri"/>
              </a:rPr>
              <a:t> </a:t>
            </a:r>
            <a:r>
              <a:rPr lang="en-ID" dirty="0">
                <a:latin typeface="Calibri"/>
                <a:cs typeface="Calibri"/>
              </a:rPr>
              <a:t>dan </a:t>
            </a:r>
            <a:r>
              <a:rPr lang="en-ID" spc="-4" dirty="0" err="1">
                <a:latin typeface="Calibri"/>
                <a:cs typeface="Calibri"/>
              </a:rPr>
              <a:t>bertanggung</a:t>
            </a:r>
            <a:r>
              <a:rPr lang="en-ID" spc="-8" dirty="0">
                <a:latin typeface="Calibri"/>
                <a:cs typeface="Calibri"/>
              </a:rPr>
              <a:t> </a:t>
            </a:r>
            <a:r>
              <a:rPr lang="en-ID" spc="-8" dirty="0" err="1">
                <a:latin typeface="Calibri"/>
                <a:cs typeface="Calibri"/>
              </a:rPr>
              <a:t>jawab</a:t>
            </a:r>
            <a:r>
              <a:rPr lang="en-ID" spc="-19" dirty="0">
                <a:latin typeface="Calibri"/>
                <a:cs typeface="Calibri"/>
              </a:rPr>
              <a:t> </a:t>
            </a:r>
            <a:r>
              <a:rPr lang="en-ID" dirty="0" err="1">
                <a:latin typeface="Calibri"/>
                <a:cs typeface="Calibri"/>
              </a:rPr>
              <a:t>dalam</a:t>
            </a:r>
            <a:r>
              <a:rPr lang="en-ID" dirty="0">
                <a:latin typeface="Calibri"/>
                <a:cs typeface="Calibri"/>
              </a:rPr>
              <a:t> </a:t>
            </a:r>
            <a:r>
              <a:rPr lang="en-ID" spc="4" dirty="0">
                <a:latin typeface="Calibri"/>
                <a:cs typeface="Calibri"/>
              </a:rPr>
              <a:t> </a:t>
            </a:r>
            <a:r>
              <a:rPr lang="en-ID" spc="-8" dirty="0" err="1">
                <a:latin typeface="Calibri"/>
                <a:cs typeface="Calibri"/>
              </a:rPr>
              <a:t>merumuskan</a:t>
            </a:r>
            <a:r>
              <a:rPr lang="en-ID" spc="19" dirty="0">
                <a:latin typeface="Calibri"/>
                <a:cs typeface="Calibri"/>
              </a:rPr>
              <a:t> </a:t>
            </a:r>
            <a:r>
              <a:rPr lang="en-ID" spc="-4" dirty="0">
                <a:latin typeface="Calibri"/>
                <a:cs typeface="Calibri"/>
              </a:rPr>
              <a:t>dan</a:t>
            </a:r>
            <a:r>
              <a:rPr lang="en-ID" spc="4" dirty="0">
                <a:latin typeface="Calibri"/>
                <a:cs typeface="Calibri"/>
              </a:rPr>
              <a:t> </a:t>
            </a:r>
            <a:r>
              <a:rPr lang="en-ID" spc="-8" dirty="0" err="1">
                <a:latin typeface="Calibri"/>
                <a:cs typeface="Calibri"/>
              </a:rPr>
              <a:t>melaksanakan</a:t>
            </a:r>
            <a:r>
              <a:rPr lang="en-ID" spc="-15" dirty="0">
                <a:latin typeface="Calibri"/>
                <a:cs typeface="Calibri"/>
              </a:rPr>
              <a:t> </a:t>
            </a:r>
            <a:r>
              <a:rPr lang="en-ID" spc="-15" dirty="0" err="1">
                <a:latin typeface="Calibri"/>
                <a:cs typeface="Calibri"/>
              </a:rPr>
              <a:t>kebijakan</a:t>
            </a:r>
            <a:r>
              <a:rPr lang="en-ID" spc="4" dirty="0">
                <a:latin typeface="Calibri"/>
                <a:cs typeface="Calibri"/>
              </a:rPr>
              <a:t> </a:t>
            </a:r>
            <a:r>
              <a:rPr lang="en-ID" spc="-4" dirty="0">
                <a:latin typeface="Calibri"/>
                <a:cs typeface="Calibri"/>
              </a:rPr>
              <a:t>di</a:t>
            </a:r>
            <a:r>
              <a:rPr lang="en-ID" dirty="0">
                <a:latin typeface="Calibri"/>
                <a:cs typeface="Calibri"/>
              </a:rPr>
              <a:t> </a:t>
            </a:r>
            <a:r>
              <a:rPr lang="en-ID" spc="-4" dirty="0" err="1">
                <a:latin typeface="Calibri"/>
                <a:cs typeface="Calibri"/>
              </a:rPr>
              <a:t>bidang</a:t>
            </a:r>
            <a:r>
              <a:rPr lang="en-ID" spc="15" dirty="0">
                <a:latin typeface="Calibri"/>
                <a:cs typeface="Calibri"/>
              </a:rPr>
              <a:t> </a:t>
            </a:r>
            <a:r>
              <a:rPr lang="en-ID" spc="-8" dirty="0" err="1">
                <a:latin typeface="Calibri"/>
                <a:cs typeface="Calibri"/>
              </a:rPr>
              <a:t>penyelenggaraan</a:t>
            </a:r>
            <a:r>
              <a:rPr lang="en-ID" spc="-8" dirty="0">
                <a:latin typeface="Calibri"/>
                <a:cs typeface="Calibri"/>
              </a:rPr>
              <a:t> </a:t>
            </a:r>
            <a:r>
              <a:rPr lang="en-ID" spc="-465" dirty="0">
                <a:latin typeface="Calibri"/>
                <a:cs typeface="Calibri"/>
              </a:rPr>
              <a:t> </a:t>
            </a:r>
            <a:r>
              <a:rPr lang="en-ID" spc="-8" dirty="0" err="1">
                <a:latin typeface="Calibri"/>
                <a:cs typeface="Calibri"/>
              </a:rPr>
              <a:t>Perlindungan</a:t>
            </a:r>
            <a:r>
              <a:rPr lang="en-ID" spc="-8" dirty="0">
                <a:latin typeface="Calibri"/>
                <a:cs typeface="Calibri"/>
              </a:rPr>
              <a:t> </a:t>
            </a:r>
            <a:r>
              <a:rPr lang="en-ID" dirty="0">
                <a:latin typeface="Calibri"/>
                <a:cs typeface="Calibri"/>
              </a:rPr>
              <a:t>Anak.</a:t>
            </a:r>
          </a:p>
          <a:p>
            <a:pPr marL="180975" marR="81915">
              <a:lnSpc>
                <a:spcPct val="80000"/>
              </a:lnSpc>
              <a:spcBef>
                <a:spcPts val="743"/>
              </a:spcBef>
              <a:buFont typeface="Arial MT"/>
              <a:buChar char="•"/>
              <a:tabLst>
                <a:tab pos="180975" algn="l"/>
              </a:tabLst>
            </a:pPr>
            <a:r>
              <a:rPr lang="en-ID" spc="-8" dirty="0" err="1">
                <a:latin typeface="Calibri"/>
                <a:cs typeface="Calibri"/>
              </a:rPr>
              <a:t>Untuk</a:t>
            </a:r>
            <a:r>
              <a:rPr lang="en-ID" spc="30" dirty="0">
                <a:latin typeface="Calibri"/>
                <a:cs typeface="Calibri"/>
              </a:rPr>
              <a:t> </a:t>
            </a:r>
            <a:r>
              <a:rPr lang="en-ID" spc="-4" dirty="0" err="1">
                <a:latin typeface="Calibri"/>
                <a:cs typeface="Calibri"/>
              </a:rPr>
              <a:t>menjamin</a:t>
            </a:r>
            <a:r>
              <a:rPr lang="en-ID" spc="8" dirty="0">
                <a:latin typeface="Calibri"/>
                <a:cs typeface="Calibri"/>
              </a:rPr>
              <a:t> </a:t>
            </a:r>
            <a:r>
              <a:rPr lang="en-ID" spc="-8" dirty="0" err="1">
                <a:latin typeface="Calibri"/>
                <a:cs typeface="Calibri"/>
              </a:rPr>
              <a:t>pemenuhan</a:t>
            </a:r>
            <a:r>
              <a:rPr lang="en-ID" spc="23" dirty="0">
                <a:latin typeface="Calibri"/>
                <a:cs typeface="Calibri"/>
              </a:rPr>
              <a:t> </a:t>
            </a:r>
            <a:r>
              <a:rPr lang="en-ID" dirty="0">
                <a:latin typeface="Calibri"/>
                <a:cs typeface="Calibri"/>
              </a:rPr>
              <a:t>Hak</a:t>
            </a:r>
            <a:r>
              <a:rPr lang="en-ID" spc="11" dirty="0">
                <a:latin typeface="Calibri"/>
                <a:cs typeface="Calibri"/>
              </a:rPr>
              <a:t> </a:t>
            </a:r>
            <a:r>
              <a:rPr lang="en-ID" dirty="0">
                <a:latin typeface="Calibri"/>
                <a:cs typeface="Calibri"/>
              </a:rPr>
              <a:t>Anak</a:t>
            </a:r>
            <a:r>
              <a:rPr lang="en-ID" spc="-8" dirty="0">
                <a:latin typeface="Calibri"/>
                <a:cs typeface="Calibri"/>
              </a:rPr>
              <a:t> </a:t>
            </a:r>
            <a:r>
              <a:rPr lang="en-ID" spc="-4" dirty="0">
                <a:latin typeface="Calibri"/>
                <a:cs typeface="Calibri"/>
              </a:rPr>
              <a:t>dan</a:t>
            </a:r>
            <a:r>
              <a:rPr lang="en-ID" spc="4" dirty="0">
                <a:latin typeface="Calibri"/>
                <a:cs typeface="Calibri"/>
              </a:rPr>
              <a:t> </a:t>
            </a:r>
            <a:r>
              <a:rPr lang="en-ID" spc="-8" dirty="0" err="1">
                <a:latin typeface="Calibri"/>
                <a:cs typeface="Calibri"/>
              </a:rPr>
              <a:t>melaksanakan</a:t>
            </a:r>
            <a:r>
              <a:rPr lang="en-ID" spc="-11" dirty="0">
                <a:latin typeface="Calibri"/>
                <a:cs typeface="Calibri"/>
              </a:rPr>
              <a:t> </a:t>
            </a:r>
            <a:r>
              <a:rPr lang="en-ID" spc="-15" dirty="0" err="1">
                <a:latin typeface="Calibri"/>
                <a:cs typeface="Calibri"/>
              </a:rPr>
              <a:t>kebijakan</a:t>
            </a:r>
            <a:r>
              <a:rPr lang="en-ID" spc="-15" dirty="0">
                <a:latin typeface="Calibri"/>
                <a:cs typeface="Calibri"/>
              </a:rPr>
              <a:t> </a:t>
            </a:r>
            <a:r>
              <a:rPr lang="en-ID" spc="-11" dirty="0">
                <a:latin typeface="Calibri"/>
                <a:cs typeface="Calibri"/>
              </a:rPr>
              <a:t> </a:t>
            </a:r>
            <a:r>
              <a:rPr lang="en-ID" spc="-4" dirty="0" err="1">
                <a:latin typeface="Calibri"/>
                <a:cs typeface="Calibri"/>
              </a:rPr>
              <a:t>sebagaimana</a:t>
            </a:r>
            <a:r>
              <a:rPr lang="en-ID" spc="-26" dirty="0">
                <a:latin typeface="Calibri"/>
                <a:cs typeface="Calibri"/>
              </a:rPr>
              <a:t> </a:t>
            </a:r>
            <a:r>
              <a:rPr lang="en-ID" spc="-4" dirty="0" err="1">
                <a:latin typeface="Calibri"/>
                <a:cs typeface="Calibri"/>
              </a:rPr>
              <a:t>dimaksud</a:t>
            </a:r>
            <a:r>
              <a:rPr lang="en-ID" spc="11" dirty="0">
                <a:latin typeface="Calibri"/>
                <a:cs typeface="Calibri"/>
              </a:rPr>
              <a:t> </a:t>
            </a:r>
            <a:r>
              <a:rPr lang="en-ID" spc="-4" dirty="0">
                <a:latin typeface="Calibri"/>
                <a:cs typeface="Calibri"/>
              </a:rPr>
              <a:t>pada</a:t>
            </a:r>
            <a:r>
              <a:rPr lang="en-ID" spc="8" dirty="0">
                <a:latin typeface="Calibri"/>
                <a:cs typeface="Calibri"/>
              </a:rPr>
              <a:t> </a:t>
            </a:r>
            <a:r>
              <a:rPr lang="en-ID" spc="-23" dirty="0" err="1">
                <a:latin typeface="Calibri"/>
                <a:cs typeface="Calibri"/>
              </a:rPr>
              <a:t>ayat</a:t>
            </a:r>
            <a:r>
              <a:rPr lang="en-ID" spc="-34" dirty="0">
                <a:latin typeface="Calibri"/>
                <a:cs typeface="Calibri"/>
              </a:rPr>
              <a:t> </a:t>
            </a:r>
            <a:r>
              <a:rPr lang="en-ID" spc="-8" dirty="0">
                <a:latin typeface="Calibri"/>
                <a:cs typeface="Calibri"/>
              </a:rPr>
              <a:t>(3),</a:t>
            </a:r>
            <a:r>
              <a:rPr lang="en-ID" spc="23" dirty="0">
                <a:latin typeface="Calibri"/>
                <a:cs typeface="Calibri"/>
              </a:rPr>
              <a:t> </a:t>
            </a:r>
            <a:r>
              <a:rPr lang="en-ID" spc="-11" dirty="0" err="1">
                <a:latin typeface="Calibri"/>
                <a:cs typeface="Calibri"/>
              </a:rPr>
              <a:t>Pemerintah</a:t>
            </a:r>
            <a:r>
              <a:rPr lang="en-ID" spc="-19" dirty="0">
                <a:latin typeface="Calibri"/>
                <a:cs typeface="Calibri"/>
              </a:rPr>
              <a:t> </a:t>
            </a:r>
            <a:r>
              <a:rPr lang="en-ID" spc="-8" dirty="0">
                <a:latin typeface="Calibri"/>
                <a:cs typeface="Calibri"/>
              </a:rPr>
              <a:t>Daerah </a:t>
            </a:r>
            <a:r>
              <a:rPr lang="en-ID" spc="-4" dirty="0">
                <a:latin typeface="Calibri"/>
                <a:cs typeface="Calibri"/>
              </a:rPr>
              <a:t> </a:t>
            </a:r>
            <a:r>
              <a:rPr lang="en-ID" spc="-11" dirty="0" err="1">
                <a:latin typeface="Calibri"/>
                <a:cs typeface="Calibri"/>
              </a:rPr>
              <a:t>berkewajiban</a:t>
            </a:r>
            <a:r>
              <a:rPr lang="en-ID" spc="-19" dirty="0">
                <a:latin typeface="Calibri"/>
                <a:cs typeface="Calibri"/>
              </a:rPr>
              <a:t> </a:t>
            </a:r>
            <a:r>
              <a:rPr lang="en-ID" spc="-4" dirty="0">
                <a:latin typeface="Calibri"/>
                <a:cs typeface="Calibri"/>
              </a:rPr>
              <a:t>dan</a:t>
            </a:r>
            <a:r>
              <a:rPr lang="en-ID" spc="4" dirty="0">
                <a:latin typeface="Calibri"/>
                <a:cs typeface="Calibri"/>
              </a:rPr>
              <a:t> </a:t>
            </a:r>
            <a:r>
              <a:rPr lang="en-ID" spc="-4" dirty="0" err="1">
                <a:latin typeface="Calibri"/>
                <a:cs typeface="Calibri"/>
              </a:rPr>
              <a:t>bertanggung</a:t>
            </a:r>
            <a:r>
              <a:rPr lang="en-ID" spc="8" dirty="0">
                <a:latin typeface="Calibri"/>
                <a:cs typeface="Calibri"/>
              </a:rPr>
              <a:t> </a:t>
            </a:r>
            <a:r>
              <a:rPr lang="en-ID" spc="-8" dirty="0" err="1">
                <a:latin typeface="Calibri"/>
                <a:cs typeface="Calibri"/>
              </a:rPr>
              <a:t>jawab</a:t>
            </a:r>
            <a:r>
              <a:rPr lang="en-ID" spc="-15" dirty="0">
                <a:latin typeface="Calibri"/>
                <a:cs typeface="Calibri"/>
              </a:rPr>
              <a:t> </a:t>
            </a:r>
            <a:r>
              <a:rPr lang="en-ID" spc="-8" dirty="0" err="1">
                <a:latin typeface="Calibri"/>
                <a:cs typeface="Calibri"/>
              </a:rPr>
              <a:t>untuk</a:t>
            </a:r>
            <a:r>
              <a:rPr lang="en-ID" spc="23" dirty="0">
                <a:latin typeface="Calibri"/>
                <a:cs typeface="Calibri"/>
              </a:rPr>
              <a:t> </a:t>
            </a:r>
            <a:r>
              <a:rPr lang="en-ID" spc="-8" dirty="0" err="1">
                <a:latin typeface="Calibri"/>
                <a:cs typeface="Calibri"/>
              </a:rPr>
              <a:t>melaksanakan</a:t>
            </a:r>
            <a:r>
              <a:rPr lang="en-ID" spc="-15" dirty="0">
                <a:latin typeface="Calibri"/>
                <a:cs typeface="Calibri"/>
              </a:rPr>
              <a:t> </a:t>
            </a:r>
            <a:r>
              <a:rPr lang="en-ID" spc="-4" dirty="0">
                <a:latin typeface="Calibri"/>
                <a:cs typeface="Calibri"/>
              </a:rPr>
              <a:t>dan </a:t>
            </a:r>
            <a:r>
              <a:rPr lang="en-ID" dirty="0">
                <a:latin typeface="Calibri"/>
                <a:cs typeface="Calibri"/>
              </a:rPr>
              <a:t> </a:t>
            </a:r>
            <a:r>
              <a:rPr lang="en-ID" spc="-8" dirty="0" err="1">
                <a:latin typeface="Calibri"/>
                <a:cs typeface="Calibri"/>
              </a:rPr>
              <a:t>mendukung</a:t>
            </a:r>
            <a:r>
              <a:rPr lang="en-ID" spc="30" dirty="0">
                <a:latin typeface="Calibri"/>
                <a:cs typeface="Calibri"/>
              </a:rPr>
              <a:t> </a:t>
            </a:r>
            <a:r>
              <a:rPr lang="en-ID" spc="-15" dirty="0" err="1">
                <a:latin typeface="Calibri"/>
                <a:cs typeface="Calibri"/>
              </a:rPr>
              <a:t>kebijakan</a:t>
            </a:r>
            <a:r>
              <a:rPr lang="en-ID" spc="4" dirty="0">
                <a:latin typeface="Calibri"/>
                <a:cs typeface="Calibri"/>
              </a:rPr>
              <a:t> </a:t>
            </a:r>
            <a:r>
              <a:rPr lang="en-ID" dirty="0" err="1">
                <a:latin typeface="Calibri"/>
                <a:cs typeface="Calibri"/>
              </a:rPr>
              <a:t>nasional</a:t>
            </a:r>
            <a:r>
              <a:rPr lang="en-ID" dirty="0">
                <a:latin typeface="Calibri"/>
                <a:cs typeface="Calibri"/>
              </a:rPr>
              <a:t> </a:t>
            </a:r>
            <a:r>
              <a:rPr lang="en-ID" dirty="0" err="1">
                <a:latin typeface="Calibri"/>
                <a:cs typeface="Calibri"/>
              </a:rPr>
              <a:t>dalam</a:t>
            </a:r>
            <a:r>
              <a:rPr lang="en-ID" spc="-15" dirty="0">
                <a:latin typeface="Calibri"/>
                <a:cs typeface="Calibri"/>
              </a:rPr>
              <a:t> </a:t>
            </a:r>
            <a:r>
              <a:rPr lang="en-ID" spc="-11" dirty="0" err="1">
                <a:latin typeface="Calibri"/>
                <a:cs typeface="Calibri"/>
              </a:rPr>
              <a:t>penyelenggaraan</a:t>
            </a:r>
            <a:r>
              <a:rPr lang="en-ID" spc="-53" dirty="0">
                <a:latin typeface="Calibri"/>
                <a:cs typeface="Calibri"/>
              </a:rPr>
              <a:t> </a:t>
            </a:r>
            <a:r>
              <a:rPr lang="en-ID" spc="-8" dirty="0" err="1">
                <a:latin typeface="Calibri"/>
                <a:cs typeface="Calibri"/>
              </a:rPr>
              <a:t>Perlindungan</a:t>
            </a:r>
            <a:r>
              <a:rPr lang="en-ID" spc="-8" dirty="0">
                <a:latin typeface="Calibri"/>
                <a:cs typeface="Calibri"/>
              </a:rPr>
              <a:t> </a:t>
            </a:r>
            <a:r>
              <a:rPr lang="en-ID" spc="-461" dirty="0">
                <a:latin typeface="Calibri"/>
                <a:cs typeface="Calibri"/>
              </a:rPr>
              <a:t> </a:t>
            </a:r>
            <a:r>
              <a:rPr lang="en-ID" dirty="0">
                <a:latin typeface="Calibri"/>
                <a:cs typeface="Calibri"/>
              </a:rPr>
              <a:t>Anak</a:t>
            </a:r>
            <a:r>
              <a:rPr lang="en-ID" spc="-4" dirty="0">
                <a:latin typeface="Calibri"/>
                <a:cs typeface="Calibri"/>
              </a:rPr>
              <a:t> di </a:t>
            </a:r>
            <a:r>
              <a:rPr lang="en-ID" spc="-8" dirty="0" err="1">
                <a:latin typeface="Calibri"/>
                <a:cs typeface="Calibri"/>
              </a:rPr>
              <a:t>daerah</a:t>
            </a:r>
            <a:r>
              <a:rPr lang="en-ID" spc="-8" dirty="0">
                <a:latin typeface="Calibri"/>
                <a:cs typeface="Calibri"/>
              </a:rPr>
              <a:t>.</a:t>
            </a:r>
            <a:endParaRPr lang="en-ID" dirty="0">
              <a:latin typeface="Calibri"/>
              <a:cs typeface="Calibri"/>
            </a:endParaRPr>
          </a:p>
          <a:p>
            <a:pPr marL="180975" marR="442436">
              <a:lnSpc>
                <a:spcPts val="2018"/>
              </a:lnSpc>
              <a:spcBef>
                <a:spcPts val="735"/>
              </a:spcBef>
              <a:buFont typeface="Arial MT"/>
              <a:buChar char="•"/>
              <a:tabLst>
                <a:tab pos="180975" algn="l"/>
              </a:tabLst>
            </a:pPr>
            <a:r>
              <a:rPr lang="en-ID" spc="-8" dirty="0" err="1">
                <a:latin typeface="Calibri"/>
                <a:cs typeface="Calibri"/>
              </a:rPr>
              <a:t>Kebijakan</a:t>
            </a:r>
            <a:r>
              <a:rPr lang="en-ID" spc="-8" dirty="0">
                <a:latin typeface="Calibri"/>
                <a:cs typeface="Calibri"/>
              </a:rPr>
              <a:t> </a:t>
            </a:r>
            <a:r>
              <a:rPr lang="en-ID" spc="-4" dirty="0" err="1">
                <a:latin typeface="Calibri"/>
                <a:cs typeface="Calibri"/>
              </a:rPr>
              <a:t>sebagaimana</a:t>
            </a:r>
            <a:r>
              <a:rPr lang="en-ID" spc="-4" dirty="0">
                <a:latin typeface="Calibri"/>
                <a:cs typeface="Calibri"/>
              </a:rPr>
              <a:t> </a:t>
            </a:r>
            <a:r>
              <a:rPr lang="en-ID" spc="-4" dirty="0" err="1">
                <a:latin typeface="Calibri"/>
                <a:cs typeface="Calibri"/>
              </a:rPr>
              <a:t>dimaksud</a:t>
            </a:r>
            <a:r>
              <a:rPr lang="en-ID" spc="-4" dirty="0">
                <a:latin typeface="Calibri"/>
                <a:cs typeface="Calibri"/>
              </a:rPr>
              <a:t> pada </a:t>
            </a:r>
            <a:r>
              <a:rPr lang="en-ID" spc="-23" dirty="0" err="1">
                <a:latin typeface="Calibri"/>
                <a:cs typeface="Calibri"/>
              </a:rPr>
              <a:t>ayat</a:t>
            </a:r>
            <a:r>
              <a:rPr lang="en-ID" spc="-23" dirty="0">
                <a:latin typeface="Calibri"/>
                <a:cs typeface="Calibri"/>
              </a:rPr>
              <a:t> </a:t>
            </a:r>
            <a:r>
              <a:rPr lang="en-ID" spc="-4" dirty="0">
                <a:latin typeface="Calibri"/>
                <a:cs typeface="Calibri"/>
              </a:rPr>
              <a:t>(4) </a:t>
            </a:r>
            <a:r>
              <a:rPr lang="en-ID" spc="-8" dirty="0" err="1">
                <a:latin typeface="Calibri"/>
                <a:cs typeface="Calibri"/>
              </a:rPr>
              <a:t>dapat</a:t>
            </a:r>
            <a:r>
              <a:rPr lang="en-ID" spc="-8" dirty="0">
                <a:latin typeface="Calibri"/>
                <a:cs typeface="Calibri"/>
              </a:rPr>
              <a:t> </a:t>
            </a:r>
            <a:r>
              <a:rPr lang="en-ID" spc="-8" dirty="0" err="1">
                <a:latin typeface="Calibri"/>
                <a:cs typeface="Calibri"/>
              </a:rPr>
              <a:t>diwujudkan</a:t>
            </a:r>
            <a:r>
              <a:rPr lang="en-ID" spc="-8" dirty="0">
                <a:latin typeface="Calibri"/>
                <a:cs typeface="Calibri"/>
              </a:rPr>
              <a:t> </a:t>
            </a:r>
            <a:r>
              <a:rPr lang="en-ID" spc="-465" dirty="0">
                <a:latin typeface="Calibri"/>
                <a:cs typeface="Calibri"/>
              </a:rPr>
              <a:t> </a:t>
            </a:r>
            <a:r>
              <a:rPr lang="en-ID" spc="-4" dirty="0" err="1">
                <a:latin typeface="Calibri"/>
                <a:cs typeface="Calibri"/>
              </a:rPr>
              <a:t>melalui</a:t>
            </a:r>
            <a:r>
              <a:rPr lang="en-ID" spc="-23" dirty="0">
                <a:latin typeface="Calibri"/>
                <a:cs typeface="Calibri"/>
              </a:rPr>
              <a:t> </a:t>
            </a:r>
            <a:r>
              <a:rPr lang="en-ID" spc="-19" dirty="0" err="1">
                <a:latin typeface="Calibri"/>
                <a:cs typeface="Calibri"/>
              </a:rPr>
              <a:t>upaya</a:t>
            </a:r>
            <a:r>
              <a:rPr lang="en-ID" spc="11" dirty="0">
                <a:latin typeface="Calibri"/>
                <a:cs typeface="Calibri"/>
              </a:rPr>
              <a:t> </a:t>
            </a:r>
            <a:r>
              <a:rPr lang="en-ID" spc="-8" dirty="0" err="1">
                <a:latin typeface="Calibri"/>
                <a:cs typeface="Calibri"/>
              </a:rPr>
              <a:t>daerah</a:t>
            </a:r>
            <a:r>
              <a:rPr lang="en-ID" spc="-15" dirty="0">
                <a:latin typeface="Calibri"/>
                <a:cs typeface="Calibri"/>
              </a:rPr>
              <a:t> </a:t>
            </a:r>
            <a:r>
              <a:rPr lang="en-ID" spc="-4" dirty="0" err="1">
                <a:latin typeface="Calibri"/>
                <a:cs typeface="Calibri"/>
              </a:rPr>
              <a:t>membangun</a:t>
            </a:r>
            <a:r>
              <a:rPr lang="en-ID" spc="15" dirty="0">
                <a:latin typeface="Calibri"/>
                <a:cs typeface="Calibri"/>
              </a:rPr>
              <a:t> </a:t>
            </a:r>
            <a:r>
              <a:rPr lang="en-ID" spc="-15" dirty="0" err="1">
                <a:latin typeface="Calibri"/>
                <a:cs typeface="Calibri"/>
              </a:rPr>
              <a:t>kabupaten</a:t>
            </a:r>
            <a:r>
              <a:rPr lang="en-ID" spc="-15" dirty="0">
                <a:latin typeface="Calibri"/>
                <a:cs typeface="Calibri"/>
              </a:rPr>
              <a:t>/</a:t>
            </a:r>
            <a:r>
              <a:rPr lang="en-ID" spc="-15" dirty="0" err="1">
                <a:latin typeface="Calibri"/>
                <a:cs typeface="Calibri"/>
              </a:rPr>
              <a:t>kota</a:t>
            </a:r>
            <a:r>
              <a:rPr lang="en-ID" spc="11" dirty="0">
                <a:latin typeface="Calibri"/>
                <a:cs typeface="Calibri"/>
              </a:rPr>
              <a:t> </a:t>
            </a:r>
            <a:r>
              <a:rPr lang="en-ID" spc="-15" dirty="0" err="1">
                <a:latin typeface="Calibri"/>
                <a:cs typeface="Calibri"/>
              </a:rPr>
              <a:t>layak</a:t>
            </a:r>
            <a:r>
              <a:rPr lang="en-ID" spc="-30" dirty="0">
                <a:latin typeface="Calibri"/>
                <a:cs typeface="Calibri"/>
              </a:rPr>
              <a:t> </a:t>
            </a:r>
            <a:r>
              <a:rPr lang="en-ID" dirty="0">
                <a:latin typeface="Calibri"/>
                <a:cs typeface="Calibri"/>
              </a:rPr>
              <a:t>Anak.</a:t>
            </a:r>
          </a:p>
          <a:p>
            <a:endParaRPr lang="en-ID" dirty="0"/>
          </a:p>
        </p:txBody>
      </p:sp>
      <p:sp>
        <p:nvSpPr>
          <p:cNvPr id="4" name="Text Placeholder 2">
            <a:extLst>
              <a:ext uri="{FF2B5EF4-FFF2-40B4-BE49-F238E27FC236}">
                <a16:creationId xmlns:a16="http://schemas.microsoft.com/office/drawing/2014/main" id="{368CADE9-508E-4628-85D7-AFC83D215245}"/>
              </a:ext>
            </a:extLst>
          </p:cNvPr>
          <p:cNvSpPr txBox="1">
            <a:spLocks/>
          </p:cNvSpPr>
          <p:nvPr/>
        </p:nvSpPr>
        <p:spPr>
          <a:xfrm>
            <a:off x="57150" y="1371600"/>
            <a:ext cx="7772400" cy="97155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ID" sz="3000" b="1" spc="-4" dirty="0">
                <a:solidFill>
                  <a:srgbClr val="FFFF00"/>
                </a:solidFill>
                <a:latin typeface="Carlito"/>
                <a:cs typeface="Carlito"/>
              </a:rPr>
              <a:t>DASAR HUKUM</a:t>
            </a:r>
            <a:endParaRPr lang="en-ID" sz="3000" b="1" dirty="0">
              <a:solidFill>
                <a:srgbClr val="FFFF00"/>
              </a:solidFill>
              <a:latin typeface="Carlito"/>
              <a:cs typeface="Carlito"/>
            </a:endParaRPr>
          </a:p>
          <a:p>
            <a:pPr marL="0" indent="0">
              <a:lnSpc>
                <a:spcPct val="120000"/>
              </a:lnSpc>
              <a:buNone/>
            </a:pPr>
            <a:r>
              <a:rPr lang="en-ID" sz="1500" spc="53" dirty="0" err="1">
                <a:solidFill>
                  <a:srgbClr val="FFFF00"/>
                </a:solidFill>
                <a:latin typeface="Arial MT"/>
                <a:cs typeface="Arial MT"/>
              </a:rPr>
              <a:t>Undang-undang</a:t>
            </a:r>
            <a:r>
              <a:rPr lang="en-ID" sz="1500" spc="-75" dirty="0">
                <a:solidFill>
                  <a:srgbClr val="FFFF00"/>
                </a:solidFill>
                <a:latin typeface="Arial MT"/>
                <a:cs typeface="Arial MT"/>
              </a:rPr>
              <a:t> </a:t>
            </a:r>
            <a:r>
              <a:rPr lang="en-ID" sz="1500" spc="23" dirty="0" err="1">
                <a:solidFill>
                  <a:srgbClr val="FFFF00"/>
                </a:solidFill>
                <a:latin typeface="Arial MT"/>
                <a:cs typeface="Arial MT"/>
              </a:rPr>
              <a:t>nomor</a:t>
            </a:r>
            <a:r>
              <a:rPr lang="en-ID" sz="1500" spc="-113" dirty="0">
                <a:solidFill>
                  <a:srgbClr val="FFFF00"/>
                </a:solidFill>
                <a:latin typeface="Arial MT"/>
                <a:cs typeface="Arial MT"/>
              </a:rPr>
              <a:t> </a:t>
            </a:r>
            <a:r>
              <a:rPr lang="en-ID" sz="1500" spc="83" dirty="0">
                <a:solidFill>
                  <a:srgbClr val="FFFF00"/>
                </a:solidFill>
                <a:latin typeface="Arial MT"/>
                <a:cs typeface="Arial MT"/>
              </a:rPr>
              <a:t>35</a:t>
            </a:r>
            <a:r>
              <a:rPr lang="en-ID" sz="1500" spc="-79" dirty="0">
                <a:solidFill>
                  <a:srgbClr val="FFFF00"/>
                </a:solidFill>
                <a:latin typeface="Arial MT"/>
                <a:cs typeface="Arial MT"/>
              </a:rPr>
              <a:t> </a:t>
            </a:r>
            <a:r>
              <a:rPr lang="en-ID" sz="1500" spc="49" dirty="0" err="1">
                <a:solidFill>
                  <a:srgbClr val="FFFF00"/>
                </a:solidFill>
                <a:latin typeface="Arial MT"/>
                <a:cs typeface="Arial MT"/>
              </a:rPr>
              <a:t>tahun</a:t>
            </a:r>
            <a:r>
              <a:rPr lang="en-ID" sz="1500" spc="-98" dirty="0">
                <a:solidFill>
                  <a:srgbClr val="FFFF00"/>
                </a:solidFill>
                <a:latin typeface="Arial MT"/>
                <a:cs typeface="Arial MT"/>
              </a:rPr>
              <a:t> </a:t>
            </a:r>
            <a:r>
              <a:rPr lang="en-ID" sz="1500" spc="86" dirty="0">
                <a:solidFill>
                  <a:srgbClr val="FFFF00"/>
                </a:solidFill>
                <a:latin typeface="Arial MT"/>
                <a:cs typeface="Arial MT"/>
              </a:rPr>
              <a:t>2014</a:t>
            </a:r>
            <a:r>
              <a:rPr lang="en-ID" sz="1500" spc="-116" dirty="0">
                <a:solidFill>
                  <a:srgbClr val="FFFF00"/>
                </a:solidFill>
                <a:latin typeface="Arial MT"/>
                <a:cs typeface="Arial MT"/>
              </a:rPr>
              <a:t> </a:t>
            </a:r>
            <a:r>
              <a:rPr lang="en-ID" sz="1500" spc="34" dirty="0" err="1">
                <a:solidFill>
                  <a:srgbClr val="FFFF00"/>
                </a:solidFill>
                <a:latin typeface="Arial MT"/>
                <a:cs typeface="Arial MT"/>
              </a:rPr>
              <a:t>tentang</a:t>
            </a:r>
            <a:r>
              <a:rPr lang="en-ID" sz="1500" spc="-113" dirty="0">
                <a:solidFill>
                  <a:srgbClr val="FFFF00"/>
                </a:solidFill>
                <a:latin typeface="Arial MT"/>
                <a:cs typeface="Arial MT"/>
              </a:rPr>
              <a:t> </a:t>
            </a:r>
            <a:r>
              <a:rPr lang="en-ID" sz="1500" spc="49" dirty="0" err="1">
                <a:solidFill>
                  <a:srgbClr val="FFFF00"/>
                </a:solidFill>
                <a:latin typeface="Arial MT"/>
                <a:cs typeface="Arial MT"/>
              </a:rPr>
              <a:t>perubahan</a:t>
            </a:r>
            <a:r>
              <a:rPr lang="en-ID" sz="1500" spc="49" dirty="0">
                <a:solidFill>
                  <a:srgbClr val="FFFF00"/>
                </a:solidFill>
                <a:latin typeface="Arial MT"/>
                <a:cs typeface="Arial MT"/>
              </a:rPr>
              <a:t> </a:t>
            </a:r>
            <a:r>
              <a:rPr lang="en-ID" sz="1500" spc="-574" dirty="0">
                <a:solidFill>
                  <a:srgbClr val="FFFF00"/>
                </a:solidFill>
                <a:latin typeface="Arial MT"/>
                <a:cs typeface="Arial MT"/>
              </a:rPr>
              <a:t> </a:t>
            </a:r>
            <a:r>
              <a:rPr lang="en-ID" sz="1500" spc="-15" dirty="0" err="1">
                <a:solidFill>
                  <a:srgbClr val="FFFF00"/>
                </a:solidFill>
                <a:latin typeface="Arial MT"/>
                <a:cs typeface="Arial MT"/>
              </a:rPr>
              <a:t>atas</a:t>
            </a:r>
            <a:r>
              <a:rPr lang="en-ID" sz="1500" spc="-86" dirty="0">
                <a:solidFill>
                  <a:srgbClr val="FFFF00"/>
                </a:solidFill>
                <a:latin typeface="Arial MT"/>
                <a:cs typeface="Arial MT"/>
              </a:rPr>
              <a:t> </a:t>
            </a:r>
            <a:r>
              <a:rPr lang="en-ID" sz="1500" spc="83" dirty="0" err="1">
                <a:solidFill>
                  <a:srgbClr val="FFFF00"/>
                </a:solidFill>
                <a:latin typeface="Arial MT"/>
                <a:cs typeface="Arial MT"/>
              </a:rPr>
              <a:t>uu</a:t>
            </a:r>
            <a:r>
              <a:rPr lang="en-ID" sz="1500" spc="-79" dirty="0">
                <a:solidFill>
                  <a:srgbClr val="FFFF00"/>
                </a:solidFill>
                <a:latin typeface="Arial MT"/>
                <a:cs typeface="Arial MT"/>
              </a:rPr>
              <a:t> </a:t>
            </a:r>
            <a:r>
              <a:rPr lang="en-ID" sz="1500" spc="30" dirty="0" err="1">
                <a:solidFill>
                  <a:srgbClr val="FFFF00"/>
                </a:solidFill>
                <a:latin typeface="Arial MT"/>
                <a:cs typeface="Arial MT"/>
              </a:rPr>
              <a:t>nomor</a:t>
            </a:r>
            <a:r>
              <a:rPr lang="en-ID" sz="1500" spc="-98" dirty="0">
                <a:solidFill>
                  <a:srgbClr val="FFFF00"/>
                </a:solidFill>
                <a:latin typeface="Arial MT"/>
                <a:cs typeface="Arial MT"/>
              </a:rPr>
              <a:t> </a:t>
            </a:r>
            <a:r>
              <a:rPr lang="en-ID" sz="1500" spc="86" dirty="0">
                <a:solidFill>
                  <a:srgbClr val="FFFF00"/>
                </a:solidFill>
                <a:latin typeface="Arial MT"/>
                <a:cs typeface="Arial MT"/>
              </a:rPr>
              <a:t>23</a:t>
            </a:r>
            <a:r>
              <a:rPr lang="en-ID" sz="1500" spc="-75" dirty="0">
                <a:solidFill>
                  <a:srgbClr val="FFFF00"/>
                </a:solidFill>
                <a:latin typeface="Arial MT"/>
                <a:cs typeface="Arial MT"/>
              </a:rPr>
              <a:t> </a:t>
            </a:r>
            <a:r>
              <a:rPr lang="en-ID" sz="1500" spc="49" dirty="0" err="1">
                <a:solidFill>
                  <a:srgbClr val="FFFF00"/>
                </a:solidFill>
                <a:latin typeface="Arial MT"/>
                <a:cs typeface="Arial MT"/>
              </a:rPr>
              <a:t>tahun</a:t>
            </a:r>
            <a:r>
              <a:rPr lang="en-ID" sz="1500" spc="-105" dirty="0">
                <a:solidFill>
                  <a:srgbClr val="FFFF00"/>
                </a:solidFill>
                <a:latin typeface="Arial MT"/>
                <a:cs typeface="Arial MT"/>
              </a:rPr>
              <a:t> </a:t>
            </a:r>
            <a:r>
              <a:rPr lang="en-ID" sz="1500" spc="86" dirty="0">
                <a:solidFill>
                  <a:srgbClr val="FFFF00"/>
                </a:solidFill>
                <a:latin typeface="Arial MT"/>
                <a:cs typeface="Arial MT"/>
              </a:rPr>
              <a:t>2002</a:t>
            </a:r>
            <a:r>
              <a:rPr lang="en-ID" sz="1500" spc="-90" dirty="0">
                <a:solidFill>
                  <a:srgbClr val="FFFF00"/>
                </a:solidFill>
                <a:latin typeface="Arial MT"/>
                <a:cs typeface="Arial MT"/>
              </a:rPr>
              <a:t> </a:t>
            </a:r>
            <a:r>
              <a:rPr lang="en-ID" sz="1500" spc="34" dirty="0" err="1">
                <a:solidFill>
                  <a:srgbClr val="FFFF00"/>
                </a:solidFill>
                <a:latin typeface="Arial MT"/>
                <a:cs typeface="Arial MT"/>
              </a:rPr>
              <a:t>tentang</a:t>
            </a:r>
            <a:r>
              <a:rPr lang="en-ID" sz="1500" spc="-116" dirty="0">
                <a:solidFill>
                  <a:srgbClr val="FFFF00"/>
                </a:solidFill>
                <a:latin typeface="Arial MT"/>
                <a:cs typeface="Arial MT"/>
              </a:rPr>
              <a:t> </a:t>
            </a:r>
            <a:r>
              <a:rPr lang="en-ID" sz="1500" spc="49" dirty="0" err="1">
                <a:solidFill>
                  <a:srgbClr val="FFFF00"/>
                </a:solidFill>
                <a:latin typeface="Arial MT"/>
                <a:cs typeface="Arial MT"/>
              </a:rPr>
              <a:t>perlindungan</a:t>
            </a:r>
            <a:r>
              <a:rPr lang="en-ID" sz="1500" spc="-116" dirty="0">
                <a:solidFill>
                  <a:srgbClr val="FFFF00"/>
                </a:solidFill>
                <a:latin typeface="Arial MT"/>
                <a:cs typeface="Arial MT"/>
              </a:rPr>
              <a:t> </a:t>
            </a:r>
            <a:r>
              <a:rPr lang="en-ID" sz="1500" spc="105" dirty="0" err="1">
                <a:solidFill>
                  <a:srgbClr val="FFFF00"/>
                </a:solidFill>
                <a:latin typeface="Arial MT"/>
                <a:cs typeface="Arial MT"/>
              </a:rPr>
              <a:t>anak</a:t>
            </a:r>
            <a:endParaRPr lang="en-ID" sz="1500" dirty="0">
              <a:solidFill>
                <a:srgbClr val="FFFF00"/>
              </a:solidFill>
              <a:latin typeface="Arial MT"/>
              <a:cs typeface="Arial MT"/>
            </a:endParaRPr>
          </a:p>
          <a:p>
            <a:pPr marL="0" indent="0">
              <a:buNone/>
            </a:pPr>
            <a:endParaRPr lang="en-ID" sz="1500" b="1" spc="-4" dirty="0">
              <a:solidFill>
                <a:srgbClr val="FFFF00"/>
              </a:solidFill>
              <a:latin typeface="Carlito"/>
              <a:cs typeface="Carlito"/>
            </a:endParaRPr>
          </a:p>
          <a:p>
            <a:endParaRPr lang="en-ID" sz="1500" dirty="0">
              <a:solidFill>
                <a:srgbClr val="FFFF00"/>
              </a:solidFill>
            </a:endParaRPr>
          </a:p>
        </p:txBody>
      </p:sp>
      <p:pic>
        <p:nvPicPr>
          <p:cNvPr id="7" name="object 4">
            <a:extLst>
              <a:ext uri="{FF2B5EF4-FFF2-40B4-BE49-F238E27FC236}">
                <a16:creationId xmlns:a16="http://schemas.microsoft.com/office/drawing/2014/main" id="{F1442C77-1869-420F-B270-9C6A0EEEA86C}"/>
              </a:ext>
            </a:extLst>
          </p:cNvPr>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p:blipFill>
        <p:spPr>
          <a:xfrm>
            <a:off x="7143750" y="971550"/>
            <a:ext cx="1805103" cy="1428750"/>
          </a:xfrm>
          <a:prstGeom prst="rect">
            <a:avLst/>
          </a:prstGeom>
        </p:spPr>
      </p:pic>
    </p:spTree>
    <p:extLst>
      <p:ext uri="{BB962C8B-B14F-4D97-AF65-F5344CB8AC3E}">
        <p14:creationId xmlns:p14="http://schemas.microsoft.com/office/powerpoint/2010/main" val="305101549"/>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D8DB06-86E7-4E24-93D4-6AF2D9D3F94E}"/>
              </a:ext>
            </a:extLst>
          </p:cNvPr>
          <p:cNvSpPr>
            <a:spLocks noGrp="1"/>
          </p:cNvSpPr>
          <p:nvPr>
            <p:ph idx="1"/>
          </p:nvPr>
        </p:nvSpPr>
        <p:spPr/>
        <p:txBody>
          <a:bodyPr>
            <a:normAutofit/>
          </a:bodyPr>
          <a:lstStyle/>
          <a:p>
            <a:pPr marL="180975">
              <a:lnSpc>
                <a:spcPct val="100000"/>
              </a:lnSpc>
              <a:spcBef>
                <a:spcPts val="581"/>
              </a:spcBef>
              <a:buFont typeface="Arial MT"/>
              <a:buChar char="•"/>
              <a:tabLst>
                <a:tab pos="180975" algn="l"/>
              </a:tabLst>
            </a:pPr>
            <a:r>
              <a:rPr lang="en-ID" sz="2100" spc="-11" dirty="0" err="1">
                <a:latin typeface="Calibri"/>
                <a:cs typeface="Calibri"/>
              </a:rPr>
              <a:t>Pasal</a:t>
            </a:r>
            <a:r>
              <a:rPr lang="en-ID" sz="2100" spc="-38" dirty="0">
                <a:latin typeface="Calibri"/>
                <a:cs typeface="Calibri"/>
              </a:rPr>
              <a:t> </a:t>
            </a:r>
            <a:r>
              <a:rPr lang="en-ID" sz="2100" dirty="0">
                <a:latin typeface="Calibri"/>
                <a:cs typeface="Calibri"/>
              </a:rPr>
              <a:t>54</a:t>
            </a:r>
          </a:p>
          <a:p>
            <a:pPr marL="591979" marR="303371" lvl="1" indent="-386715">
              <a:spcBef>
                <a:spcPts val="758"/>
              </a:spcBef>
              <a:buAutoNum type="arabicParenBoth"/>
              <a:tabLst>
                <a:tab pos="592455" algn="l"/>
              </a:tabLst>
            </a:pPr>
            <a:r>
              <a:rPr lang="en-ID" sz="2100" dirty="0">
                <a:latin typeface="Calibri"/>
                <a:cs typeface="Calibri"/>
              </a:rPr>
              <a:t>Anak di </a:t>
            </a:r>
            <a:r>
              <a:rPr lang="en-ID" sz="2100" dirty="0" err="1">
                <a:latin typeface="Calibri"/>
                <a:cs typeface="Calibri"/>
              </a:rPr>
              <a:t>dalam</a:t>
            </a:r>
            <a:r>
              <a:rPr lang="en-ID" sz="2100" dirty="0">
                <a:latin typeface="Calibri"/>
                <a:cs typeface="Calibri"/>
              </a:rPr>
              <a:t> dan di </a:t>
            </a:r>
            <a:r>
              <a:rPr lang="en-ID" sz="2100" spc="-8" dirty="0" err="1">
                <a:latin typeface="Calibri"/>
                <a:cs typeface="Calibri"/>
              </a:rPr>
              <a:t>lingkungan</a:t>
            </a:r>
            <a:r>
              <a:rPr lang="en-ID" sz="2100" spc="-8" dirty="0">
                <a:latin typeface="Calibri"/>
                <a:cs typeface="Calibri"/>
              </a:rPr>
              <a:t> </a:t>
            </a:r>
            <a:r>
              <a:rPr lang="en-ID" sz="2100" spc="-4" dirty="0" err="1">
                <a:latin typeface="Calibri"/>
                <a:cs typeface="Calibri"/>
              </a:rPr>
              <a:t>satuan</a:t>
            </a:r>
            <a:r>
              <a:rPr lang="en-ID" sz="2100" spc="-4" dirty="0">
                <a:latin typeface="Calibri"/>
                <a:cs typeface="Calibri"/>
              </a:rPr>
              <a:t> </a:t>
            </a:r>
            <a:r>
              <a:rPr lang="en-ID" sz="2100" spc="-8" dirty="0" err="1">
                <a:latin typeface="Calibri"/>
                <a:cs typeface="Calibri"/>
              </a:rPr>
              <a:t>pendidikan</a:t>
            </a:r>
            <a:r>
              <a:rPr lang="en-ID" sz="2100" spc="-8" dirty="0">
                <a:latin typeface="Calibri"/>
                <a:cs typeface="Calibri"/>
              </a:rPr>
              <a:t> </a:t>
            </a:r>
            <a:r>
              <a:rPr lang="en-ID" sz="2100" dirty="0" err="1">
                <a:latin typeface="Calibri"/>
                <a:cs typeface="Calibri"/>
              </a:rPr>
              <a:t>wajib</a:t>
            </a:r>
            <a:r>
              <a:rPr lang="en-ID" sz="2100" dirty="0">
                <a:latin typeface="Calibri"/>
                <a:cs typeface="Calibri"/>
              </a:rPr>
              <a:t> </a:t>
            </a:r>
            <a:r>
              <a:rPr lang="en-ID" sz="2100" spc="4" dirty="0">
                <a:latin typeface="Calibri"/>
                <a:cs typeface="Calibri"/>
              </a:rPr>
              <a:t> </a:t>
            </a:r>
            <a:r>
              <a:rPr lang="en-ID" sz="2100" spc="-8" dirty="0" err="1">
                <a:latin typeface="Calibri"/>
                <a:cs typeface="Calibri"/>
              </a:rPr>
              <a:t>mendapatkan</a:t>
            </a:r>
            <a:r>
              <a:rPr lang="en-ID" sz="2100" spc="19" dirty="0">
                <a:latin typeface="Calibri"/>
                <a:cs typeface="Calibri"/>
              </a:rPr>
              <a:t> </a:t>
            </a:r>
            <a:r>
              <a:rPr lang="en-ID" sz="2100" spc="-4" dirty="0" err="1">
                <a:latin typeface="Calibri"/>
                <a:cs typeface="Calibri"/>
              </a:rPr>
              <a:t>perlindungan</a:t>
            </a:r>
            <a:r>
              <a:rPr lang="en-ID" sz="2100" spc="4" dirty="0">
                <a:latin typeface="Calibri"/>
                <a:cs typeface="Calibri"/>
              </a:rPr>
              <a:t> </a:t>
            </a:r>
            <a:r>
              <a:rPr lang="en-ID" sz="2100" dirty="0" err="1">
                <a:latin typeface="Calibri"/>
                <a:cs typeface="Calibri"/>
              </a:rPr>
              <a:t>dari</a:t>
            </a:r>
            <a:r>
              <a:rPr lang="en-ID" sz="2100" dirty="0">
                <a:latin typeface="Calibri"/>
                <a:cs typeface="Calibri"/>
              </a:rPr>
              <a:t> </a:t>
            </a:r>
            <a:r>
              <a:rPr lang="en-ID" sz="2100" dirty="0" err="1">
                <a:latin typeface="Calibri"/>
                <a:cs typeface="Calibri"/>
              </a:rPr>
              <a:t>tindak</a:t>
            </a:r>
            <a:r>
              <a:rPr lang="en-ID" sz="2100" spc="8" dirty="0">
                <a:latin typeface="Calibri"/>
                <a:cs typeface="Calibri"/>
              </a:rPr>
              <a:t> </a:t>
            </a:r>
            <a:r>
              <a:rPr lang="en-ID" sz="2100" spc="-15" dirty="0" err="1">
                <a:latin typeface="Calibri"/>
                <a:cs typeface="Calibri"/>
              </a:rPr>
              <a:t>Kekerasan</a:t>
            </a:r>
            <a:r>
              <a:rPr lang="en-ID" sz="2100" spc="-26" dirty="0">
                <a:latin typeface="Calibri"/>
                <a:cs typeface="Calibri"/>
              </a:rPr>
              <a:t> </a:t>
            </a:r>
            <a:r>
              <a:rPr lang="en-ID" sz="2100" dirty="0" err="1">
                <a:latin typeface="Calibri"/>
                <a:cs typeface="Calibri"/>
              </a:rPr>
              <a:t>fisik</a:t>
            </a:r>
            <a:r>
              <a:rPr lang="en-ID" sz="2100" dirty="0">
                <a:latin typeface="Calibri"/>
                <a:cs typeface="Calibri"/>
              </a:rPr>
              <a:t>,</a:t>
            </a:r>
            <a:r>
              <a:rPr lang="en-ID" sz="2100" spc="-30" dirty="0">
                <a:latin typeface="Calibri"/>
                <a:cs typeface="Calibri"/>
              </a:rPr>
              <a:t> </a:t>
            </a:r>
            <a:r>
              <a:rPr lang="en-ID" sz="2100" spc="-4" dirty="0" err="1">
                <a:latin typeface="Calibri"/>
                <a:cs typeface="Calibri"/>
              </a:rPr>
              <a:t>psikis</a:t>
            </a:r>
            <a:r>
              <a:rPr lang="en-ID" sz="2100" spc="-4" dirty="0">
                <a:latin typeface="Calibri"/>
                <a:cs typeface="Calibri"/>
              </a:rPr>
              <a:t>, </a:t>
            </a:r>
            <a:r>
              <a:rPr lang="en-ID" sz="2100" dirty="0">
                <a:latin typeface="Calibri"/>
                <a:cs typeface="Calibri"/>
              </a:rPr>
              <a:t> </a:t>
            </a:r>
            <a:r>
              <a:rPr lang="en-ID" sz="2100" spc="-11" dirty="0" err="1">
                <a:latin typeface="Calibri"/>
                <a:cs typeface="Calibri"/>
              </a:rPr>
              <a:t>kejahatan</a:t>
            </a:r>
            <a:r>
              <a:rPr lang="en-ID" sz="2100" dirty="0">
                <a:latin typeface="Calibri"/>
                <a:cs typeface="Calibri"/>
              </a:rPr>
              <a:t> </a:t>
            </a:r>
            <a:r>
              <a:rPr lang="en-ID" sz="2100" spc="-4" dirty="0" err="1">
                <a:latin typeface="Calibri"/>
                <a:cs typeface="Calibri"/>
              </a:rPr>
              <a:t>seksual</a:t>
            </a:r>
            <a:r>
              <a:rPr lang="en-ID" sz="2100" spc="-4" dirty="0">
                <a:latin typeface="Calibri"/>
                <a:cs typeface="Calibri"/>
              </a:rPr>
              <a:t>,</a:t>
            </a:r>
            <a:r>
              <a:rPr lang="en-ID" sz="2100" spc="-15" dirty="0">
                <a:latin typeface="Calibri"/>
                <a:cs typeface="Calibri"/>
              </a:rPr>
              <a:t> </a:t>
            </a:r>
            <a:r>
              <a:rPr lang="en-ID" sz="2100" dirty="0">
                <a:latin typeface="Calibri"/>
                <a:cs typeface="Calibri"/>
              </a:rPr>
              <a:t>dan </a:t>
            </a:r>
            <a:r>
              <a:rPr lang="en-ID" sz="2100" spc="-11" dirty="0" err="1">
                <a:latin typeface="Calibri"/>
                <a:cs typeface="Calibri"/>
              </a:rPr>
              <a:t>kejahatan</a:t>
            </a:r>
            <a:r>
              <a:rPr lang="en-ID" sz="2100" spc="-15" dirty="0">
                <a:latin typeface="Calibri"/>
                <a:cs typeface="Calibri"/>
              </a:rPr>
              <a:t> </a:t>
            </a:r>
            <a:r>
              <a:rPr lang="en-ID" sz="2100" spc="-11" dirty="0" err="1">
                <a:latin typeface="Calibri"/>
                <a:cs typeface="Calibri"/>
              </a:rPr>
              <a:t>lainnya</a:t>
            </a:r>
            <a:r>
              <a:rPr lang="en-ID" sz="2100" spc="-8" dirty="0">
                <a:latin typeface="Calibri"/>
                <a:cs typeface="Calibri"/>
              </a:rPr>
              <a:t> yang </a:t>
            </a:r>
            <a:r>
              <a:rPr lang="en-ID" sz="2100" spc="-8" dirty="0" err="1">
                <a:latin typeface="Calibri"/>
                <a:cs typeface="Calibri"/>
              </a:rPr>
              <a:t>dilakukan</a:t>
            </a:r>
            <a:r>
              <a:rPr lang="en-ID" sz="2100" dirty="0">
                <a:latin typeface="Calibri"/>
                <a:cs typeface="Calibri"/>
              </a:rPr>
              <a:t> oleh </a:t>
            </a:r>
            <a:r>
              <a:rPr lang="en-ID" sz="2100" spc="4" dirty="0">
                <a:latin typeface="Calibri"/>
                <a:cs typeface="Calibri"/>
              </a:rPr>
              <a:t> </a:t>
            </a:r>
            <a:r>
              <a:rPr lang="en-ID" sz="2100" spc="-4" dirty="0" err="1">
                <a:latin typeface="Calibri"/>
                <a:cs typeface="Calibri"/>
              </a:rPr>
              <a:t>pendidik</a:t>
            </a:r>
            <a:r>
              <a:rPr lang="en-ID" sz="2100" spc="-4" dirty="0">
                <a:latin typeface="Calibri"/>
                <a:cs typeface="Calibri"/>
              </a:rPr>
              <a:t>,</a:t>
            </a:r>
            <a:r>
              <a:rPr lang="en-ID" sz="2100" spc="23" dirty="0">
                <a:latin typeface="Calibri"/>
                <a:cs typeface="Calibri"/>
              </a:rPr>
              <a:t> </a:t>
            </a:r>
            <a:r>
              <a:rPr lang="en-ID" sz="2100" spc="-11" dirty="0" err="1">
                <a:latin typeface="Calibri"/>
                <a:cs typeface="Calibri"/>
              </a:rPr>
              <a:t>tenaga</a:t>
            </a:r>
            <a:r>
              <a:rPr lang="en-ID" sz="2100" spc="-15" dirty="0">
                <a:latin typeface="Calibri"/>
                <a:cs typeface="Calibri"/>
              </a:rPr>
              <a:t> </a:t>
            </a:r>
            <a:r>
              <a:rPr lang="en-ID" sz="2100" spc="-11" dirty="0" err="1">
                <a:latin typeface="Calibri"/>
                <a:cs typeface="Calibri"/>
              </a:rPr>
              <a:t>kependidikan</a:t>
            </a:r>
            <a:r>
              <a:rPr lang="en-ID" sz="2100" spc="-11" dirty="0">
                <a:latin typeface="Calibri"/>
                <a:cs typeface="Calibri"/>
              </a:rPr>
              <a:t>,</a:t>
            </a:r>
            <a:r>
              <a:rPr lang="en-ID" sz="2100" spc="23" dirty="0">
                <a:latin typeface="Calibri"/>
                <a:cs typeface="Calibri"/>
              </a:rPr>
              <a:t> </a:t>
            </a:r>
            <a:r>
              <a:rPr lang="en-ID" sz="2100" dirty="0" err="1">
                <a:latin typeface="Calibri"/>
                <a:cs typeface="Calibri"/>
              </a:rPr>
              <a:t>sesama</a:t>
            </a:r>
            <a:r>
              <a:rPr lang="en-ID" sz="2100" spc="4" dirty="0">
                <a:latin typeface="Calibri"/>
                <a:cs typeface="Calibri"/>
              </a:rPr>
              <a:t> </a:t>
            </a:r>
            <a:r>
              <a:rPr lang="en-ID" sz="2100" spc="-4" dirty="0" err="1">
                <a:latin typeface="Calibri"/>
                <a:cs typeface="Calibri"/>
              </a:rPr>
              <a:t>peserta</a:t>
            </a:r>
            <a:r>
              <a:rPr lang="en-ID" sz="2100" spc="-19" dirty="0">
                <a:latin typeface="Calibri"/>
                <a:cs typeface="Calibri"/>
              </a:rPr>
              <a:t> </a:t>
            </a:r>
            <a:r>
              <a:rPr lang="en-ID" sz="2100" spc="-4" dirty="0" err="1">
                <a:latin typeface="Calibri"/>
                <a:cs typeface="Calibri"/>
              </a:rPr>
              <a:t>didik</a:t>
            </a:r>
            <a:r>
              <a:rPr lang="en-ID" sz="2100" spc="-4" dirty="0">
                <a:latin typeface="Calibri"/>
                <a:cs typeface="Calibri"/>
              </a:rPr>
              <a:t>,</a:t>
            </a:r>
            <a:r>
              <a:rPr lang="en-ID" sz="2100" spc="11" dirty="0">
                <a:latin typeface="Calibri"/>
                <a:cs typeface="Calibri"/>
              </a:rPr>
              <a:t> </a:t>
            </a:r>
            <a:r>
              <a:rPr lang="en-ID" sz="2100" spc="-11" dirty="0">
                <a:latin typeface="Calibri"/>
                <a:cs typeface="Calibri"/>
              </a:rPr>
              <a:t>dan/</a:t>
            </a:r>
            <a:r>
              <a:rPr lang="en-ID" sz="2100" spc="-11" dirty="0" err="1">
                <a:latin typeface="Calibri"/>
                <a:cs typeface="Calibri"/>
              </a:rPr>
              <a:t>atau</a:t>
            </a:r>
            <a:r>
              <a:rPr lang="en-ID" sz="2100" spc="-11" dirty="0">
                <a:latin typeface="Calibri"/>
                <a:cs typeface="Calibri"/>
              </a:rPr>
              <a:t> </a:t>
            </a:r>
            <a:r>
              <a:rPr lang="en-ID" sz="2100" spc="-465" dirty="0">
                <a:latin typeface="Calibri"/>
                <a:cs typeface="Calibri"/>
              </a:rPr>
              <a:t> </a:t>
            </a:r>
            <a:r>
              <a:rPr lang="en-ID" sz="2100" dirty="0" err="1">
                <a:latin typeface="Calibri"/>
                <a:cs typeface="Calibri"/>
              </a:rPr>
              <a:t>pihak</a:t>
            </a:r>
            <a:r>
              <a:rPr lang="en-ID" sz="2100" spc="-4" dirty="0">
                <a:latin typeface="Calibri"/>
                <a:cs typeface="Calibri"/>
              </a:rPr>
              <a:t> </a:t>
            </a:r>
            <a:r>
              <a:rPr lang="en-ID" sz="2100" dirty="0">
                <a:latin typeface="Calibri"/>
                <a:cs typeface="Calibri"/>
              </a:rPr>
              <a:t>lain.</a:t>
            </a:r>
          </a:p>
          <a:p>
            <a:pPr marL="591979" marR="3810" lvl="1" indent="-386715">
              <a:spcBef>
                <a:spcPts val="758"/>
              </a:spcBef>
              <a:buAutoNum type="arabicParenBoth"/>
              <a:tabLst>
                <a:tab pos="592455" algn="l"/>
              </a:tabLst>
            </a:pPr>
            <a:r>
              <a:rPr lang="en-ID" sz="2100" spc="-8" dirty="0" err="1">
                <a:latin typeface="Calibri"/>
                <a:cs typeface="Calibri"/>
              </a:rPr>
              <a:t>Perlindungan</a:t>
            </a:r>
            <a:r>
              <a:rPr lang="en-ID" sz="2100" dirty="0">
                <a:latin typeface="Calibri"/>
                <a:cs typeface="Calibri"/>
              </a:rPr>
              <a:t> </a:t>
            </a:r>
            <a:r>
              <a:rPr lang="en-ID" sz="2100" spc="-4" dirty="0" err="1">
                <a:latin typeface="Calibri"/>
                <a:cs typeface="Calibri"/>
              </a:rPr>
              <a:t>sebagaimana</a:t>
            </a:r>
            <a:r>
              <a:rPr lang="en-ID" sz="2100" spc="-26" dirty="0">
                <a:latin typeface="Calibri"/>
                <a:cs typeface="Calibri"/>
              </a:rPr>
              <a:t> </a:t>
            </a:r>
            <a:r>
              <a:rPr lang="en-ID" sz="2100" spc="-4" dirty="0" err="1">
                <a:latin typeface="Calibri"/>
                <a:cs typeface="Calibri"/>
              </a:rPr>
              <a:t>dimaksud</a:t>
            </a:r>
            <a:r>
              <a:rPr lang="en-ID" sz="2100" spc="-4" dirty="0">
                <a:latin typeface="Calibri"/>
                <a:cs typeface="Calibri"/>
              </a:rPr>
              <a:t> pada</a:t>
            </a:r>
            <a:r>
              <a:rPr lang="en-ID" sz="2100" spc="8" dirty="0">
                <a:latin typeface="Calibri"/>
                <a:cs typeface="Calibri"/>
              </a:rPr>
              <a:t> </a:t>
            </a:r>
            <a:r>
              <a:rPr lang="en-ID" sz="2100" spc="-23" dirty="0" err="1">
                <a:latin typeface="Calibri"/>
                <a:cs typeface="Calibri"/>
              </a:rPr>
              <a:t>ayat</a:t>
            </a:r>
            <a:r>
              <a:rPr lang="en-ID" sz="2100" spc="-8" dirty="0">
                <a:latin typeface="Calibri"/>
                <a:cs typeface="Calibri"/>
              </a:rPr>
              <a:t> </a:t>
            </a:r>
            <a:r>
              <a:rPr lang="en-ID" sz="2100" spc="-4" dirty="0">
                <a:latin typeface="Calibri"/>
                <a:cs typeface="Calibri"/>
              </a:rPr>
              <a:t>(1)</a:t>
            </a:r>
            <a:r>
              <a:rPr lang="en-ID" sz="2100" spc="11" dirty="0">
                <a:latin typeface="Calibri"/>
                <a:cs typeface="Calibri"/>
              </a:rPr>
              <a:t> </a:t>
            </a:r>
            <a:r>
              <a:rPr lang="en-ID" sz="2100" spc="-8" dirty="0" err="1">
                <a:latin typeface="Calibri"/>
                <a:cs typeface="Calibri"/>
              </a:rPr>
              <a:t>dilakukan</a:t>
            </a:r>
            <a:r>
              <a:rPr lang="en-ID" sz="2100" spc="-11" dirty="0">
                <a:latin typeface="Calibri"/>
                <a:cs typeface="Calibri"/>
              </a:rPr>
              <a:t> </a:t>
            </a:r>
            <a:r>
              <a:rPr lang="en-ID" sz="2100" dirty="0">
                <a:latin typeface="Calibri"/>
                <a:cs typeface="Calibri"/>
              </a:rPr>
              <a:t>oleh </a:t>
            </a:r>
            <a:r>
              <a:rPr lang="en-ID" sz="2100" spc="-465" dirty="0">
                <a:latin typeface="Calibri"/>
                <a:cs typeface="Calibri"/>
              </a:rPr>
              <a:t> </a:t>
            </a:r>
            <a:r>
              <a:rPr lang="en-ID" sz="2100" spc="-4" dirty="0" err="1">
                <a:latin typeface="Calibri"/>
                <a:cs typeface="Calibri"/>
              </a:rPr>
              <a:t>pendidik</a:t>
            </a:r>
            <a:r>
              <a:rPr lang="en-ID" sz="2100" spc="-4" dirty="0">
                <a:latin typeface="Calibri"/>
                <a:cs typeface="Calibri"/>
              </a:rPr>
              <a:t>,</a:t>
            </a:r>
            <a:r>
              <a:rPr lang="en-ID" sz="2100" spc="23" dirty="0">
                <a:latin typeface="Calibri"/>
                <a:cs typeface="Calibri"/>
              </a:rPr>
              <a:t> </a:t>
            </a:r>
            <a:r>
              <a:rPr lang="en-ID" sz="2100" spc="-11" dirty="0" err="1">
                <a:latin typeface="Calibri"/>
                <a:cs typeface="Calibri"/>
              </a:rPr>
              <a:t>tenaga</a:t>
            </a:r>
            <a:r>
              <a:rPr lang="en-ID" sz="2100" spc="-23" dirty="0">
                <a:latin typeface="Calibri"/>
                <a:cs typeface="Calibri"/>
              </a:rPr>
              <a:t> </a:t>
            </a:r>
            <a:r>
              <a:rPr lang="en-ID" sz="2100" spc="-11" dirty="0" err="1">
                <a:latin typeface="Calibri"/>
                <a:cs typeface="Calibri"/>
              </a:rPr>
              <a:t>kependidikan</a:t>
            </a:r>
            <a:r>
              <a:rPr lang="en-ID" sz="2100" spc="-11" dirty="0">
                <a:latin typeface="Calibri"/>
                <a:cs typeface="Calibri"/>
              </a:rPr>
              <a:t>,</a:t>
            </a:r>
            <a:r>
              <a:rPr lang="en-ID" sz="2100" spc="26" dirty="0">
                <a:latin typeface="Calibri"/>
                <a:cs typeface="Calibri"/>
              </a:rPr>
              <a:t> </a:t>
            </a:r>
            <a:r>
              <a:rPr lang="en-ID" sz="2100" spc="-8" dirty="0" err="1">
                <a:latin typeface="Calibri"/>
                <a:cs typeface="Calibri"/>
              </a:rPr>
              <a:t>aparat</a:t>
            </a:r>
            <a:r>
              <a:rPr lang="en-ID" sz="2100" spc="-11" dirty="0">
                <a:latin typeface="Calibri"/>
                <a:cs typeface="Calibri"/>
              </a:rPr>
              <a:t> </a:t>
            </a:r>
            <a:r>
              <a:rPr lang="en-ID" sz="2100" spc="-4" dirty="0" err="1">
                <a:latin typeface="Calibri"/>
                <a:cs typeface="Calibri"/>
              </a:rPr>
              <a:t>pemerintah</a:t>
            </a:r>
            <a:r>
              <a:rPr lang="en-ID" sz="2100" spc="-4" dirty="0">
                <a:latin typeface="Calibri"/>
                <a:cs typeface="Calibri"/>
              </a:rPr>
              <a:t>,</a:t>
            </a:r>
            <a:r>
              <a:rPr lang="en-ID" sz="2100" spc="-8" dirty="0">
                <a:latin typeface="Calibri"/>
                <a:cs typeface="Calibri"/>
              </a:rPr>
              <a:t> </a:t>
            </a:r>
            <a:r>
              <a:rPr lang="en-ID" sz="2100" spc="-11" dirty="0">
                <a:latin typeface="Calibri"/>
                <a:cs typeface="Calibri"/>
              </a:rPr>
              <a:t>dan/</a:t>
            </a:r>
            <a:r>
              <a:rPr lang="en-ID" sz="2100" spc="-11" dirty="0" err="1">
                <a:latin typeface="Calibri"/>
                <a:cs typeface="Calibri"/>
              </a:rPr>
              <a:t>atau</a:t>
            </a:r>
            <a:r>
              <a:rPr lang="en-ID" sz="2100" spc="-11" dirty="0">
                <a:latin typeface="Calibri"/>
                <a:cs typeface="Calibri"/>
              </a:rPr>
              <a:t> </a:t>
            </a:r>
            <a:r>
              <a:rPr lang="en-ID" sz="2100" spc="-8" dirty="0">
                <a:latin typeface="Calibri"/>
                <a:cs typeface="Calibri"/>
              </a:rPr>
              <a:t> </a:t>
            </a:r>
            <a:r>
              <a:rPr lang="en-ID" sz="2100" spc="-11" dirty="0">
                <a:latin typeface="Calibri"/>
                <a:cs typeface="Calibri"/>
              </a:rPr>
              <a:t>Masyarakat.</a:t>
            </a:r>
            <a:endParaRPr lang="en-ID" sz="2100" dirty="0">
              <a:latin typeface="Calibri"/>
              <a:cs typeface="Calibri"/>
            </a:endParaRPr>
          </a:p>
          <a:p>
            <a:endParaRPr lang="en-ID" dirty="0"/>
          </a:p>
        </p:txBody>
      </p:sp>
      <p:sp>
        <p:nvSpPr>
          <p:cNvPr id="4" name="Text Placeholder 2">
            <a:extLst>
              <a:ext uri="{FF2B5EF4-FFF2-40B4-BE49-F238E27FC236}">
                <a16:creationId xmlns:a16="http://schemas.microsoft.com/office/drawing/2014/main" id="{2DCA24C6-C05D-4735-B761-0691A266B4C2}"/>
              </a:ext>
            </a:extLst>
          </p:cNvPr>
          <p:cNvSpPr txBox="1">
            <a:spLocks/>
          </p:cNvSpPr>
          <p:nvPr/>
        </p:nvSpPr>
        <p:spPr>
          <a:xfrm>
            <a:off x="57150" y="1371600"/>
            <a:ext cx="7772400" cy="97155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ID" sz="3000" b="1" spc="-4" dirty="0">
                <a:solidFill>
                  <a:srgbClr val="FFFF00"/>
                </a:solidFill>
                <a:latin typeface="Carlito"/>
                <a:cs typeface="Carlito"/>
              </a:rPr>
              <a:t>DASAR HUKUM</a:t>
            </a:r>
            <a:endParaRPr lang="en-ID" sz="3000" b="1" dirty="0">
              <a:solidFill>
                <a:srgbClr val="FFFF00"/>
              </a:solidFill>
              <a:latin typeface="Carlito"/>
              <a:cs typeface="Carlito"/>
            </a:endParaRPr>
          </a:p>
          <a:p>
            <a:pPr marL="0" indent="0">
              <a:lnSpc>
                <a:spcPct val="120000"/>
              </a:lnSpc>
              <a:buNone/>
            </a:pPr>
            <a:r>
              <a:rPr lang="en-ID" sz="1500" spc="53" dirty="0" err="1">
                <a:solidFill>
                  <a:srgbClr val="FFFF00"/>
                </a:solidFill>
                <a:latin typeface="Arial MT"/>
                <a:cs typeface="Arial MT"/>
              </a:rPr>
              <a:t>Undang-undang</a:t>
            </a:r>
            <a:r>
              <a:rPr lang="en-ID" sz="1500" spc="-75" dirty="0">
                <a:solidFill>
                  <a:srgbClr val="FFFF00"/>
                </a:solidFill>
                <a:latin typeface="Arial MT"/>
                <a:cs typeface="Arial MT"/>
              </a:rPr>
              <a:t> </a:t>
            </a:r>
            <a:r>
              <a:rPr lang="en-ID" sz="1500" spc="23" dirty="0" err="1">
                <a:solidFill>
                  <a:srgbClr val="FFFF00"/>
                </a:solidFill>
                <a:latin typeface="Arial MT"/>
                <a:cs typeface="Arial MT"/>
              </a:rPr>
              <a:t>nomor</a:t>
            </a:r>
            <a:r>
              <a:rPr lang="en-ID" sz="1500" spc="-113" dirty="0">
                <a:solidFill>
                  <a:srgbClr val="FFFF00"/>
                </a:solidFill>
                <a:latin typeface="Arial MT"/>
                <a:cs typeface="Arial MT"/>
              </a:rPr>
              <a:t> </a:t>
            </a:r>
            <a:r>
              <a:rPr lang="en-ID" sz="1500" spc="83" dirty="0">
                <a:solidFill>
                  <a:srgbClr val="FFFF00"/>
                </a:solidFill>
                <a:latin typeface="Arial MT"/>
                <a:cs typeface="Arial MT"/>
              </a:rPr>
              <a:t>35</a:t>
            </a:r>
            <a:r>
              <a:rPr lang="en-ID" sz="1500" spc="-79" dirty="0">
                <a:solidFill>
                  <a:srgbClr val="FFFF00"/>
                </a:solidFill>
                <a:latin typeface="Arial MT"/>
                <a:cs typeface="Arial MT"/>
              </a:rPr>
              <a:t> </a:t>
            </a:r>
            <a:r>
              <a:rPr lang="en-ID" sz="1500" spc="49" dirty="0" err="1">
                <a:solidFill>
                  <a:srgbClr val="FFFF00"/>
                </a:solidFill>
                <a:latin typeface="Arial MT"/>
                <a:cs typeface="Arial MT"/>
              </a:rPr>
              <a:t>tahun</a:t>
            </a:r>
            <a:r>
              <a:rPr lang="en-ID" sz="1500" spc="-98" dirty="0">
                <a:solidFill>
                  <a:srgbClr val="FFFF00"/>
                </a:solidFill>
                <a:latin typeface="Arial MT"/>
                <a:cs typeface="Arial MT"/>
              </a:rPr>
              <a:t> </a:t>
            </a:r>
            <a:r>
              <a:rPr lang="en-ID" sz="1500" spc="86" dirty="0">
                <a:solidFill>
                  <a:srgbClr val="FFFF00"/>
                </a:solidFill>
                <a:latin typeface="Arial MT"/>
                <a:cs typeface="Arial MT"/>
              </a:rPr>
              <a:t>2014</a:t>
            </a:r>
            <a:r>
              <a:rPr lang="en-ID" sz="1500" spc="-116" dirty="0">
                <a:solidFill>
                  <a:srgbClr val="FFFF00"/>
                </a:solidFill>
                <a:latin typeface="Arial MT"/>
                <a:cs typeface="Arial MT"/>
              </a:rPr>
              <a:t> </a:t>
            </a:r>
            <a:r>
              <a:rPr lang="en-ID" sz="1500" spc="34" dirty="0" err="1">
                <a:solidFill>
                  <a:srgbClr val="FFFF00"/>
                </a:solidFill>
                <a:latin typeface="Arial MT"/>
                <a:cs typeface="Arial MT"/>
              </a:rPr>
              <a:t>tentang</a:t>
            </a:r>
            <a:r>
              <a:rPr lang="en-ID" sz="1500" spc="-113" dirty="0">
                <a:solidFill>
                  <a:srgbClr val="FFFF00"/>
                </a:solidFill>
                <a:latin typeface="Arial MT"/>
                <a:cs typeface="Arial MT"/>
              </a:rPr>
              <a:t> </a:t>
            </a:r>
            <a:r>
              <a:rPr lang="en-ID" sz="1500" spc="49" dirty="0" err="1">
                <a:solidFill>
                  <a:srgbClr val="FFFF00"/>
                </a:solidFill>
                <a:latin typeface="Arial MT"/>
                <a:cs typeface="Arial MT"/>
              </a:rPr>
              <a:t>perubahan</a:t>
            </a:r>
            <a:r>
              <a:rPr lang="en-ID" sz="1500" spc="49" dirty="0">
                <a:solidFill>
                  <a:srgbClr val="FFFF00"/>
                </a:solidFill>
                <a:latin typeface="Arial MT"/>
                <a:cs typeface="Arial MT"/>
              </a:rPr>
              <a:t> </a:t>
            </a:r>
            <a:r>
              <a:rPr lang="en-ID" sz="1500" spc="-574" dirty="0">
                <a:solidFill>
                  <a:srgbClr val="FFFF00"/>
                </a:solidFill>
                <a:latin typeface="Arial MT"/>
                <a:cs typeface="Arial MT"/>
              </a:rPr>
              <a:t> </a:t>
            </a:r>
            <a:r>
              <a:rPr lang="en-ID" sz="1500" spc="-15" dirty="0" err="1">
                <a:solidFill>
                  <a:srgbClr val="FFFF00"/>
                </a:solidFill>
                <a:latin typeface="Arial MT"/>
                <a:cs typeface="Arial MT"/>
              </a:rPr>
              <a:t>atas</a:t>
            </a:r>
            <a:r>
              <a:rPr lang="en-ID" sz="1500" spc="-86" dirty="0">
                <a:solidFill>
                  <a:srgbClr val="FFFF00"/>
                </a:solidFill>
                <a:latin typeface="Arial MT"/>
                <a:cs typeface="Arial MT"/>
              </a:rPr>
              <a:t> </a:t>
            </a:r>
            <a:r>
              <a:rPr lang="en-ID" sz="1500" spc="83" dirty="0" err="1">
                <a:solidFill>
                  <a:srgbClr val="FFFF00"/>
                </a:solidFill>
                <a:latin typeface="Arial MT"/>
                <a:cs typeface="Arial MT"/>
              </a:rPr>
              <a:t>uu</a:t>
            </a:r>
            <a:r>
              <a:rPr lang="en-ID" sz="1500" spc="-79" dirty="0">
                <a:solidFill>
                  <a:srgbClr val="FFFF00"/>
                </a:solidFill>
                <a:latin typeface="Arial MT"/>
                <a:cs typeface="Arial MT"/>
              </a:rPr>
              <a:t> </a:t>
            </a:r>
            <a:r>
              <a:rPr lang="en-ID" sz="1500" spc="30" dirty="0" err="1">
                <a:solidFill>
                  <a:srgbClr val="FFFF00"/>
                </a:solidFill>
                <a:latin typeface="Arial MT"/>
                <a:cs typeface="Arial MT"/>
              </a:rPr>
              <a:t>nomor</a:t>
            </a:r>
            <a:r>
              <a:rPr lang="en-ID" sz="1500" spc="-98" dirty="0">
                <a:solidFill>
                  <a:srgbClr val="FFFF00"/>
                </a:solidFill>
                <a:latin typeface="Arial MT"/>
                <a:cs typeface="Arial MT"/>
              </a:rPr>
              <a:t> </a:t>
            </a:r>
            <a:r>
              <a:rPr lang="en-ID" sz="1500" spc="86" dirty="0">
                <a:solidFill>
                  <a:srgbClr val="FFFF00"/>
                </a:solidFill>
                <a:latin typeface="Arial MT"/>
                <a:cs typeface="Arial MT"/>
              </a:rPr>
              <a:t>23</a:t>
            </a:r>
            <a:r>
              <a:rPr lang="en-ID" sz="1500" spc="-75" dirty="0">
                <a:solidFill>
                  <a:srgbClr val="FFFF00"/>
                </a:solidFill>
                <a:latin typeface="Arial MT"/>
                <a:cs typeface="Arial MT"/>
              </a:rPr>
              <a:t> </a:t>
            </a:r>
            <a:r>
              <a:rPr lang="en-ID" sz="1500" spc="49" dirty="0" err="1">
                <a:solidFill>
                  <a:srgbClr val="FFFF00"/>
                </a:solidFill>
                <a:latin typeface="Arial MT"/>
                <a:cs typeface="Arial MT"/>
              </a:rPr>
              <a:t>tahun</a:t>
            </a:r>
            <a:r>
              <a:rPr lang="en-ID" sz="1500" spc="-105" dirty="0">
                <a:solidFill>
                  <a:srgbClr val="FFFF00"/>
                </a:solidFill>
                <a:latin typeface="Arial MT"/>
                <a:cs typeface="Arial MT"/>
              </a:rPr>
              <a:t> </a:t>
            </a:r>
            <a:r>
              <a:rPr lang="en-ID" sz="1500" spc="86" dirty="0">
                <a:solidFill>
                  <a:srgbClr val="FFFF00"/>
                </a:solidFill>
                <a:latin typeface="Arial MT"/>
                <a:cs typeface="Arial MT"/>
              </a:rPr>
              <a:t>2002</a:t>
            </a:r>
            <a:r>
              <a:rPr lang="en-ID" sz="1500" spc="-90" dirty="0">
                <a:solidFill>
                  <a:srgbClr val="FFFF00"/>
                </a:solidFill>
                <a:latin typeface="Arial MT"/>
                <a:cs typeface="Arial MT"/>
              </a:rPr>
              <a:t> </a:t>
            </a:r>
            <a:r>
              <a:rPr lang="en-ID" sz="1500" spc="34" dirty="0" err="1">
                <a:solidFill>
                  <a:srgbClr val="FFFF00"/>
                </a:solidFill>
                <a:latin typeface="Arial MT"/>
                <a:cs typeface="Arial MT"/>
              </a:rPr>
              <a:t>tentang</a:t>
            </a:r>
            <a:r>
              <a:rPr lang="en-ID" sz="1500" spc="-116" dirty="0">
                <a:solidFill>
                  <a:srgbClr val="FFFF00"/>
                </a:solidFill>
                <a:latin typeface="Arial MT"/>
                <a:cs typeface="Arial MT"/>
              </a:rPr>
              <a:t> </a:t>
            </a:r>
            <a:r>
              <a:rPr lang="en-ID" sz="1500" spc="49" dirty="0" err="1">
                <a:solidFill>
                  <a:srgbClr val="FFFF00"/>
                </a:solidFill>
                <a:latin typeface="Arial MT"/>
                <a:cs typeface="Arial MT"/>
              </a:rPr>
              <a:t>perlindungan</a:t>
            </a:r>
            <a:r>
              <a:rPr lang="en-ID" sz="1500" spc="-116" dirty="0">
                <a:solidFill>
                  <a:srgbClr val="FFFF00"/>
                </a:solidFill>
                <a:latin typeface="Arial MT"/>
                <a:cs typeface="Arial MT"/>
              </a:rPr>
              <a:t> </a:t>
            </a:r>
            <a:r>
              <a:rPr lang="en-ID" sz="1500" spc="105" dirty="0" err="1">
                <a:solidFill>
                  <a:srgbClr val="FFFF00"/>
                </a:solidFill>
                <a:latin typeface="Arial MT"/>
                <a:cs typeface="Arial MT"/>
              </a:rPr>
              <a:t>anak</a:t>
            </a:r>
            <a:endParaRPr lang="en-ID" sz="1500" dirty="0">
              <a:solidFill>
                <a:srgbClr val="FFFF00"/>
              </a:solidFill>
              <a:latin typeface="Arial MT"/>
              <a:cs typeface="Arial MT"/>
            </a:endParaRPr>
          </a:p>
          <a:p>
            <a:pPr marL="0" indent="0">
              <a:buNone/>
            </a:pPr>
            <a:endParaRPr lang="en-ID" sz="1500" b="1" spc="-4" dirty="0">
              <a:solidFill>
                <a:srgbClr val="FFFF00"/>
              </a:solidFill>
              <a:latin typeface="Carlito"/>
              <a:cs typeface="Carlito"/>
            </a:endParaRPr>
          </a:p>
          <a:p>
            <a:endParaRPr lang="en-ID" sz="1500" dirty="0">
              <a:solidFill>
                <a:srgbClr val="FFFF00"/>
              </a:solidFill>
            </a:endParaRPr>
          </a:p>
        </p:txBody>
      </p:sp>
      <p:pic>
        <p:nvPicPr>
          <p:cNvPr id="5" name="object 4">
            <a:extLst>
              <a:ext uri="{FF2B5EF4-FFF2-40B4-BE49-F238E27FC236}">
                <a16:creationId xmlns:a16="http://schemas.microsoft.com/office/drawing/2014/main" id="{A4E38BF5-19CC-41D6-9395-64093F02BBEB}"/>
              </a:ext>
            </a:extLst>
          </p:cNvPr>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p:blipFill>
        <p:spPr>
          <a:xfrm>
            <a:off x="7143750" y="971550"/>
            <a:ext cx="1805103" cy="1428750"/>
          </a:xfrm>
          <a:prstGeom prst="rect">
            <a:avLst/>
          </a:prstGeom>
        </p:spPr>
      </p:pic>
    </p:spTree>
    <p:extLst>
      <p:ext uri="{BB962C8B-B14F-4D97-AF65-F5344CB8AC3E}">
        <p14:creationId xmlns:p14="http://schemas.microsoft.com/office/powerpoint/2010/main" val="71070182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A7670B2-BBD6-4DCA-BBA0-71029C8F4675}"/>
              </a:ext>
            </a:extLst>
          </p:cNvPr>
          <p:cNvSpPr>
            <a:spLocks noGrp="1" noChangeArrowheads="1"/>
          </p:cNvSpPr>
          <p:nvPr>
            <p:ph type="title"/>
          </p:nvPr>
        </p:nvSpPr>
        <p:spPr>
          <a:xfrm>
            <a:off x="457200" y="762000"/>
            <a:ext cx="8229600" cy="944562"/>
          </a:xfrm>
        </p:spPr>
        <p:txBody>
          <a:bodyPr/>
          <a:lstStyle/>
          <a:p>
            <a:pPr marL="838200" indent="-838200" eaLnBrk="1" hangingPunct="1"/>
            <a:r>
              <a:rPr lang="en-US" altLang="en-US" b="1" dirty="0"/>
              <a:t>PENYEBAB KENAKALAN REMAJA</a:t>
            </a:r>
          </a:p>
        </p:txBody>
      </p:sp>
      <p:sp>
        <p:nvSpPr>
          <p:cNvPr id="4099" name="Rectangle 3">
            <a:extLst>
              <a:ext uri="{FF2B5EF4-FFF2-40B4-BE49-F238E27FC236}">
                <a16:creationId xmlns:a16="http://schemas.microsoft.com/office/drawing/2014/main" id="{D1FCCD4C-DF06-41AA-ABC6-71C3F8375722}"/>
              </a:ext>
            </a:extLst>
          </p:cNvPr>
          <p:cNvSpPr>
            <a:spLocks noGrp="1" noChangeArrowheads="1"/>
          </p:cNvSpPr>
          <p:nvPr>
            <p:ph idx="1"/>
          </p:nvPr>
        </p:nvSpPr>
        <p:spPr>
          <a:xfrm>
            <a:off x="457200" y="2133600"/>
            <a:ext cx="8229600" cy="4495800"/>
          </a:xfrm>
        </p:spPr>
        <p:txBody>
          <a:bodyPr>
            <a:normAutofit/>
          </a:bodyPr>
          <a:lstStyle/>
          <a:p>
            <a:pPr marL="370332" indent="-342900" algn="just">
              <a:buFont typeface="Wingdings" pitchFamily="2" charset="2"/>
              <a:buChar char="§"/>
              <a:tabLst>
                <a:tab pos="530225" algn="l"/>
              </a:tabLst>
            </a:pPr>
            <a:r>
              <a:rPr lang="id-ID" sz="2000" dirty="0"/>
              <a:t>Reaksi frustasi diri</a:t>
            </a:r>
          </a:p>
          <a:p>
            <a:pPr marL="370332" indent="-342900" algn="just">
              <a:buFont typeface="Wingdings" pitchFamily="2" charset="2"/>
              <a:buChar char="§"/>
              <a:tabLst>
                <a:tab pos="530225" algn="l"/>
              </a:tabLst>
            </a:pPr>
            <a:r>
              <a:rPr lang="id-ID" sz="2000" dirty="0"/>
              <a:t>GANGGUAN BERPIKIR DAN INTELEGENSIA (</a:t>
            </a:r>
            <a:r>
              <a:rPr lang="en-GB" sz="2000" dirty="0" err="1"/>
              <a:t>kemampuan</a:t>
            </a:r>
            <a:r>
              <a:rPr lang="en-GB" sz="2000" dirty="0"/>
              <a:t> </a:t>
            </a:r>
            <a:r>
              <a:rPr lang="en-GB" sz="2000" dirty="0" err="1"/>
              <a:t>untuk</a:t>
            </a:r>
            <a:r>
              <a:rPr lang="en-GB" sz="2000" dirty="0"/>
              <a:t> </a:t>
            </a:r>
            <a:r>
              <a:rPr lang="en-GB" sz="2000" dirty="0" err="1"/>
              <a:t>menyesuaikan</a:t>
            </a:r>
            <a:r>
              <a:rPr lang="en-GB" sz="2000" dirty="0"/>
              <a:t> </a:t>
            </a:r>
            <a:r>
              <a:rPr lang="en-GB" sz="2000" dirty="0" err="1"/>
              <a:t>diri</a:t>
            </a:r>
            <a:r>
              <a:rPr lang="en-GB" sz="2000" dirty="0"/>
              <a:t> </a:t>
            </a:r>
            <a:r>
              <a:rPr lang="en-GB" sz="2000" dirty="0" err="1"/>
              <a:t>secara</a:t>
            </a:r>
            <a:r>
              <a:rPr lang="en-GB" sz="2000" dirty="0"/>
              <a:t> mental </a:t>
            </a:r>
            <a:r>
              <a:rPr lang="en-GB" sz="2000" dirty="0" err="1"/>
              <a:t>terhadap</a:t>
            </a:r>
            <a:r>
              <a:rPr lang="en-GB" sz="2000" dirty="0"/>
              <a:t> </a:t>
            </a:r>
            <a:r>
              <a:rPr lang="en-GB" sz="2000" dirty="0" err="1"/>
              <a:t>situasi</a:t>
            </a:r>
            <a:r>
              <a:rPr lang="en-GB" sz="2000" dirty="0"/>
              <a:t> </a:t>
            </a:r>
            <a:r>
              <a:rPr lang="en-GB" sz="2000" dirty="0" err="1"/>
              <a:t>dan</a:t>
            </a:r>
            <a:r>
              <a:rPr lang="en-GB" sz="2000" dirty="0"/>
              <a:t> </a:t>
            </a:r>
            <a:r>
              <a:rPr lang="en-GB" sz="2000" dirty="0" err="1"/>
              <a:t>kondisi</a:t>
            </a:r>
            <a:r>
              <a:rPr lang="en-GB" sz="2000" dirty="0"/>
              <a:t> </a:t>
            </a:r>
            <a:r>
              <a:rPr lang="en-GB" sz="2000" dirty="0" err="1"/>
              <a:t>baru</a:t>
            </a:r>
            <a:r>
              <a:rPr lang="id-ID" sz="2000" dirty="0"/>
              <a:t>) PADA DIRI REMAJA</a:t>
            </a:r>
          </a:p>
          <a:p>
            <a:pPr marL="370332" indent="-342900" algn="just">
              <a:buFont typeface="Wingdings" pitchFamily="2" charset="2"/>
              <a:buChar char="§"/>
              <a:tabLst>
                <a:tab pos="530225" algn="l"/>
              </a:tabLst>
            </a:pPr>
            <a:r>
              <a:rPr lang="id-ID" sz="2000" dirty="0"/>
              <a:t>Kurangnya pengawasan dari orang tua</a:t>
            </a:r>
          </a:p>
          <a:p>
            <a:pPr marL="370332" indent="-342900" algn="just">
              <a:buFont typeface="Wingdings" pitchFamily="2" charset="2"/>
              <a:buChar char="§"/>
              <a:tabLst>
                <a:tab pos="530225" algn="l"/>
              </a:tabLst>
            </a:pPr>
            <a:r>
              <a:rPr lang="id-ID" sz="2000" dirty="0"/>
              <a:t>Dampak negatif  dari perkembangan teknologi modern</a:t>
            </a:r>
          </a:p>
          <a:p>
            <a:pPr marL="370332" indent="-342900" algn="just">
              <a:buFont typeface="Wingdings" pitchFamily="2" charset="2"/>
              <a:buChar char="§"/>
              <a:tabLst>
                <a:tab pos="530225" algn="l"/>
              </a:tabLst>
            </a:pPr>
            <a:r>
              <a:rPr lang="id-ID" sz="2000" dirty="0"/>
              <a:t>Dasar-dasar agama yang kurang</a:t>
            </a:r>
          </a:p>
          <a:p>
            <a:pPr marL="370332" indent="-342900" algn="just">
              <a:buFont typeface="Wingdings" pitchFamily="2" charset="2"/>
              <a:buChar char="§"/>
              <a:tabLst>
                <a:tab pos="530225" algn="l"/>
              </a:tabLst>
            </a:pPr>
            <a:r>
              <a:rPr lang="id-ID" sz="2000" dirty="0"/>
              <a:t>Tidak adanya media penyalur bakat/hobi</a:t>
            </a:r>
          </a:p>
          <a:p>
            <a:pPr marL="370332" indent="-342900" algn="just">
              <a:buFont typeface="Wingdings" pitchFamily="2" charset="2"/>
              <a:buChar char="§"/>
              <a:tabLst>
                <a:tab pos="530225" algn="l"/>
              </a:tabLst>
            </a:pPr>
            <a:r>
              <a:rPr lang="id-ID" sz="2000" dirty="0"/>
              <a:t>Masalah yang dipendam</a:t>
            </a:r>
          </a:p>
          <a:p>
            <a:pPr marL="370332" indent="-342900" algn="just">
              <a:buFont typeface="Wingdings" pitchFamily="2" charset="2"/>
              <a:buChar char="§"/>
              <a:tabLst>
                <a:tab pos="530225" algn="l"/>
              </a:tabLst>
            </a:pPr>
            <a:r>
              <a:rPr lang="id-ID" sz="2000" dirty="0"/>
              <a:t>Keluarga broken home</a:t>
            </a:r>
          </a:p>
          <a:p>
            <a:pPr marL="370332" indent="-342900" algn="just">
              <a:buFont typeface="Wingdings" pitchFamily="2" charset="2"/>
              <a:buChar char="§"/>
              <a:tabLst>
                <a:tab pos="530225" algn="l"/>
              </a:tabLst>
            </a:pPr>
            <a:r>
              <a:rPr lang="id-ID" sz="2000" dirty="0"/>
              <a:t>Pengaruh kawan sepermainan yang tidak positif</a:t>
            </a:r>
          </a:p>
        </p:txBody>
      </p:sp>
      <p:pic>
        <p:nvPicPr>
          <p:cNvPr id="4" name="Picture 3">
            <a:extLst>
              <a:ext uri="{FF2B5EF4-FFF2-40B4-BE49-F238E27FC236}">
                <a16:creationId xmlns:a16="http://schemas.microsoft.com/office/drawing/2014/main" id="{AD7F49D4-0551-49D2-86F7-221C172B1F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extLst>
      <p:ext uri="{BB962C8B-B14F-4D97-AF65-F5344CB8AC3E}">
        <p14:creationId xmlns:p14="http://schemas.microsoft.com/office/powerpoint/2010/main" val="4240021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6781800" cy="525488"/>
          </a:xfrm>
        </p:spPr>
        <p:txBody>
          <a:bodyPr>
            <a:noAutofit/>
          </a:bodyPr>
          <a:lstStyle/>
          <a:p>
            <a:pPr algn="ctr"/>
            <a:r>
              <a:rPr lang="id-ID" sz="2400" b="1" dirty="0"/>
              <a:t>Data Kasus Kekerasan terhadap Perempuan dan Anak selama Tahun 2019 s.d. September 2023 yang ditangani Unit PPA Satreskrim Polresta Pati</a:t>
            </a:r>
            <a:endParaRPr lang="en-US" sz="2400" b="1" dirty="0"/>
          </a:p>
        </p:txBody>
      </p:sp>
      <p:graphicFrame>
        <p:nvGraphicFramePr>
          <p:cNvPr id="3" name="Table 2"/>
          <p:cNvGraphicFramePr>
            <a:graphicFrameLocks noGrp="1"/>
          </p:cNvGraphicFramePr>
          <p:nvPr>
            <p:extLst>
              <p:ext uri="{D42A27DB-BD31-4B8C-83A1-F6EECF244321}">
                <p14:modId xmlns:p14="http://schemas.microsoft.com/office/powerpoint/2010/main" val="2726501167"/>
              </p:ext>
            </p:extLst>
          </p:nvPr>
        </p:nvGraphicFramePr>
        <p:xfrm>
          <a:off x="215515" y="1600200"/>
          <a:ext cx="8712970" cy="5029200"/>
        </p:xfrm>
        <a:graphic>
          <a:graphicData uri="http://schemas.openxmlformats.org/drawingml/2006/table">
            <a:tbl>
              <a:tblPr firstRow="1" bandRow="1">
                <a:tableStyleId>{073A0DAA-6AF3-43AB-8588-CEC1D06C72B9}</a:tableStyleId>
              </a:tblPr>
              <a:tblGrid>
                <a:gridCol w="590711">
                  <a:extLst>
                    <a:ext uri="{9D8B030D-6E8A-4147-A177-3AD203B41FA5}">
                      <a16:colId xmlns:a16="http://schemas.microsoft.com/office/drawing/2014/main" val="20000"/>
                    </a:ext>
                  </a:extLst>
                </a:gridCol>
                <a:gridCol w="3230767">
                  <a:extLst>
                    <a:ext uri="{9D8B030D-6E8A-4147-A177-3AD203B41FA5}">
                      <a16:colId xmlns:a16="http://schemas.microsoft.com/office/drawing/2014/main" val="20001"/>
                    </a:ext>
                  </a:extLst>
                </a:gridCol>
                <a:gridCol w="840725">
                  <a:extLst>
                    <a:ext uri="{9D8B030D-6E8A-4147-A177-3AD203B41FA5}">
                      <a16:colId xmlns:a16="http://schemas.microsoft.com/office/drawing/2014/main" val="20002"/>
                    </a:ext>
                  </a:extLst>
                </a:gridCol>
                <a:gridCol w="840725">
                  <a:extLst>
                    <a:ext uri="{9D8B030D-6E8A-4147-A177-3AD203B41FA5}">
                      <a16:colId xmlns:a16="http://schemas.microsoft.com/office/drawing/2014/main" val="20003"/>
                    </a:ext>
                  </a:extLst>
                </a:gridCol>
                <a:gridCol w="764295">
                  <a:extLst>
                    <a:ext uri="{9D8B030D-6E8A-4147-A177-3AD203B41FA5}">
                      <a16:colId xmlns:a16="http://schemas.microsoft.com/office/drawing/2014/main" val="20004"/>
                    </a:ext>
                  </a:extLst>
                </a:gridCol>
                <a:gridCol w="764295">
                  <a:extLst>
                    <a:ext uri="{9D8B030D-6E8A-4147-A177-3AD203B41FA5}">
                      <a16:colId xmlns:a16="http://schemas.microsoft.com/office/drawing/2014/main" val="20005"/>
                    </a:ext>
                  </a:extLst>
                </a:gridCol>
                <a:gridCol w="949269">
                  <a:extLst>
                    <a:ext uri="{9D8B030D-6E8A-4147-A177-3AD203B41FA5}">
                      <a16:colId xmlns:a16="http://schemas.microsoft.com/office/drawing/2014/main" val="20006"/>
                    </a:ext>
                  </a:extLst>
                </a:gridCol>
                <a:gridCol w="732183">
                  <a:extLst>
                    <a:ext uri="{9D8B030D-6E8A-4147-A177-3AD203B41FA5}">
                      <a16:colId xmlns:a16="http://schemas.microsoft.com/office/drawing/2014/main" val="20007"/>
                    </a:ext>
                  </a:extLst>
                </a:gridCol>
              </a:tblGrid>
              <a:tr h="403906">
                <a:tc>
                  <a:txBody>
                    <a:bodyPr/>
                    <a:lstStyle/>
                    <a:p>
                      <a:pPr algn="ctr"/>
                      <a:r>
                        <a:rPr lang="id-ID" dirty="0">
                          <a:solidFill>
                            <a:schemeClr val="tx1"/>
                          </a:solidFill>
                        </a:rPr>
                        <a:t>No</a:t>
                      </a:r>
                      <a:endParaRPr lang="en-US" dirty="0">
                        <a:solidFill>
                          <a:schemeClr val="tx1"/>
                        </a:solidFill>
                      </a:endParaRPr>
                    </a:p>
                  </a:txBody>
                  <a:tcPr/>
                </a:tc>
                <a:tc>
                  <a:txBody>
                    <a:bodyPr/>
                    <a:lstStyle/>
                    <a:p>
                      <a:pPr algn="ctr"/>
                      <a:r>
                        <a:rPr lang="id-ID" dirty="0">
                          <a:solidFill>
                            <a:schemeClr val="tx1"/>
                          </a:solidFill>
                        </a:rPr>
                        <a:t>Kasus</a:t>
                      </a:r>
                      <a:endParaRPr lang="en-US" dirty="0">
                        <a:solidFill>
                          <a:schemeClr val="tx1"/>
                        </a:solidFill>
                      </a:endParaRPr>
                    </a:p>
                  </a:txBody>
                  <a:tcPr/>
                </a:tc>
                <a:tc>
                  <a:txBody>
                    <a:bodyPr/>
                    <a:lstStyle/>
                    <a:p>
                      <a:pPr algn="ctr"/>
                      <a:r>
                        <a:rPr lang="id-ID" dirty="0">
                          <a:solidFill>
                            <a:schemeClr val="tx1"/>
                          </a:solidFill>
                        </a:rPr>
                        <a:t>2019</a:t>
                      </a:r>
                      <a:endParaRPr lang="en-US" dirty="0">
                        <a:solidFill>
                          <a:schemeClr val="tx1"/>
                        </a:solidFill>
                      </a:endParaRPr>
                    </a:p>
                  </a:txBody>
                  <a:tcPr/>
                </a:tc>
                <a:tc>
                  <a:txBody>
                    <a:bodyPr/>
                    <a:lstStyle/>
                    <a:p>
                      <a:pPr algn="ctr"/>
                      <a:r>
                        <a:rPr lang="id-ID" dirty="0">
                          <a:solidFill>
                            <a:schemeClr val="tx1"/>
                          </a:solidFill>
                        </a:rPr>
                        <a:t>2020</a:t>
                      </a:r>
                      <a:endParaRPr lang="en-US" dirty="0">
                        <a:solidFill>
                          <a:schemeClr val="tx1"/>
                        </a:solidFill>
                      </a:endParaRPr>
                    </a:p>
                  </a:txBody>
                  <a:tcPr/>
                </a:tc>
                <a:tc>
                  <a:txBody>
                    <a:bodyPr/>
                    <a:lstStyle/>
                    <a:p>
                      <a:pPr algn="ctr"/>
                      <a:r>
                        <a:rPr lang="id-ID" dirty="0">
                          <a:solidFill>
                            <a:schemeClr val="tx1"/>
                          </a:solidFill>
                        </a:rPr>
                        <a:t>2021</a:t>
                      </a:r>
                      <a:endParaRPr lang="en-US" dirty="0">
                        <a:solidFill>
                          <a:schemeClr val="tx1"/>
                        </a:solidFill>
                      </a:endParaRPr>
                    </a:p>
                  </a:txBody>
                  <a:tcPr/>
                </a:tc>
                <a:tc>
                  <a:txBody>
                    <a:bodyPr/>
                    <a:lstStyle/>
                    <a:p>
                      <a:pPr algn="ctr"/>
                      <a:r>
                        <a:rPr lang="id-ID" dirty="0">
                          <a:solidFill>
                            <a:schemeClr val="tx1"/>
                          </a:solidFill>
                        </a:rPr>
                        <a:t>2022</a:t>
                      </a:r>
                      <a:endParaRPr lang="en-US" dirty="0">
                        <a:solidFill>
                          <a:schemeClr val="tx1"/>
                        </a:solidFill>
                      </a:endParaRPr>
                    </a:p>
                  </a:txBody>
                  <a:tcPr/>
                </a:tc>
                <a:tc>
                  <a:txBody>
                    <a:bodyPr/>
                    <a:lstStyle/>
                    <a:p>
                      <a:pPr algn="ctr"/>
                      <a:r>
                        <a:rPr lang="id-ID" dirty="0">
                          <a:solidFill>
                            <a:schemeClr val="tx1"/>
                          </a:solidFill>
                        </a:rPr>
                        <a:t>Sep</a:t>
                      </a:r>
                      <a:r>
                        <a:rPr lang="id-ID" baseline="0" dirty="0">
                          <a:solidFill>
                            <a:schemeClr val="tx1"/>
                          </a:solidFill>
                        </a:rPr>
                        <a:t> 2023</a:t>
                      </a:r>
                      <a:endParaRPr lang="en-US" dirty="0">
                        <a:solidFill>
                          <a:schemeClr val="tx1"/>
                        </a:solidFill>
                      </a:endParaRPr>
                    </a:p>
                  </a:txBody>
                  <a:tcPr/>
                </a:tc>
                <a:tc>
                  <a:txBody>
                    <a:bodyPr/>
                    <a:lstStyle/>
                    <a:p>
                      <a:pPr algn="ctr"/>
                      <a:r>
                        <a:rPr lang="id-ID" dirty="0">
                          <a:solidFill>
                            <a:schemeClr val="tx1"/>
                          </a:solidFill>
                        </a:rPr>
                        <a:t>Jml</a:t>
                      </a:r>
                      <a:endParaRPr lang="en-US" dirty="0">
                        <a:solidFill>
                          <a:schemeClr val="tx1"/>
                        </a:solidFill>
                      </a:endParaRPr>
                    </a:p>
                  </a:txBody>
                  <a:tcPr/>
                </a:tc>
                <a:extLst>
                  <a:ext uri="{0D108BD9-81ED-4DB2-BD59-A6C34878D82A}">
                    <a16:rowId xmlns:a16="http://schemas.microsoft.com/office/drawing/2014/main" val="10000"/>
                  </a:ext>
                </a:extLst>
              </a:tr>
              <a:tr h="602670">
                <a:tc>
                  <a:txBody>
                    <a:bodyPr/>
                    <a:lstStyle/>
                    <a:p>
                      <a:r>
                        <a:rPr lang="id-ID" dirty="0">
                          <a:solidFill>
                            <a:schemeClr val="bg1"/>
                          </a:solidFill>
                        </a:rPr>
                        <a:t>1</a:t>
                      </a:r>
                      <a:endParaRPr lang="en-US" dirty="0">
                        <a:solidFill>
                          <a:schemeClr val="bg1"/>
                        </a:solidFill>
                      </a:endParaRPr>
                    </a:p>
                  </a:txBody>
                  <a:tcPr anchor="ctr"/>
                </a:tc>
                <a:tc>
                  <a:txBody>
                    <a:bodyPr/>
                    <a:lstStyle/>
                    <a:p>
                      <a:r>
                        <a:rPr lang="id-ID" dirty="0">
                          <a:solidFill>
                            <a:schemeClr val="bg1"/>
                          </a:solidFill>
                        </a:rPr>
                        <a:t>Persetubuhan thdp</a:t>
                      </a:r>
                      <a:r>
                        <a:rPr lang="id-ID" baseline="0" dirty="0">
                          <a:solidFill>
                            <a:schemeClr val="bg1"/>
                          </a:solidFill>
                        </a:rPr>
                        <a:t> anak </a:t>
                      </a:r>
                    </a:p>
                    <a:p>
                      <a:r>
                        <a:rPr lang="id-ID" baseline="0" dirty="0">
                          <a:solidFill>
                            <a:schemeClr val="bg1"/>
                          </a:solidFill>
                        </a:rPr>
                        <a:t>psl 81 (2) UU No.35 th. 2014</a:t>
                      </a:r>
                      <a:endParaRPr lang="en-US" dirty="0">
                        <a:solidFill>
                          <a:schemeClr val="bg1"/>
                        </a:solidFill>
                      </a:endParaRPr>
                    </a:p>
                  </a:txBody>
                  <a:tcPr anchor="ctr"/>
                </a:tc>
                <a:tc>
                  <a:txBody>
                    <a:bodyPr/>
                    <a:lstStyle/>
                    <a:p>
                      <a:pPr algn="ctr"/>
                      <a:r>
                        <a:rPr lang="id-ID" dirty="0">
                          <a:solidFill>
                            <a:schemeClr val="bg1"/>
                          </a:solidFill>
                        </a:rPr>
                        <a:t>3</a:t>
                      </a:r>
                      <a:endParaRPr lang="en-US" dirty="0">
                        <a:solidFill>
                          <a:schemeClr val="bg1"/>
                        </a:solidFill>
                      </a:endParaRPr>
                    </a:p>
                  </a:txBody>
                  <a:tcPr anchor="ctr"/>
                </a:tc>
                <a:tc>
                  <a:txBody>
                    <a:bodyPr/>
                    <a:lstStyle/>
                    <a:p>
                      <a:pPr algn="ctr"/>
                      <a:r>
                        <a:rPr lang="id-ID" dirty="0">
                          <a:solidFill>
                            <a:schemeClr val="bg1"/>
                          </a:solidFill>
                        </a:rPr>
                        <a:t>5</a:t>
                      </a:r>
                      <a:endParaRPr lang="en-US" dirty="0">
                        <a:solidFill>
                          <a:schemeClr val="bg1"/>
                        </a:solidFill>
                      </a:endParaRPr>
                    </a:p>
                  </a:txBody>
                  <a:tcPr anchor="ctr"/>
                </a:tc>
                <a:tc>
                  <a:txBody>
                    <a:bodyPr/>
                    <a:lstStyle/>
                    <a:p>
                      <a:pPr algn="ctr"/>
                      <a:r>
                        <a:rPr lang="id-ID" dirty="0">
                          <a:solidFill>
                            <a:schemeClr val="bg1"/>
                          </a:solidFill>
                        </a:rPr>
                        <a:t>5</a:t>
                      </a:r>
                      <a:endParaRPr lang="en-US" dirty="0">
                        <a:solidFill>
                          <a:schemeClr val="bg1"/>
                        </a:solidFill>
                      </a:endParaRPr>
                    </a:p>
                  </a:txBody>
                  <a:tcPr anchor="ctr"/>
                </a:tc>
                <a:tc>
                  <a:txBody>
                    <a:bodyPr/>
                    <a:lstStyle/>
                    <a:p>
                      <a:pPr algn="ctr"/>
                      <a:r>
                        <a:rPr lang="id-ID" dirty="0">
                          <a:solidFill>
                            <a:schemeClr val="bg1"/>
                          </a:solidFill>
                        </a:rPr>
                        <a:t>5</a:t>
                      </a:r>
                      <a:endParaRPr lang="en-US" dirty="0">
                        <a:solidFill>
                          <a:schemeClr val="bg1"/>
                        </a:solidFill>
                      </a:endParaRPr>
                    </a:p>
                  </a:txBody>
                  <a:tcPr anchor="ctr"/>
                </a:tc>
                <a:tc>
                  <a:txBody>
                    <a:bodyPr/>
                    <a:lstStyle/>
                    <a:p>
                      <a:pPr algn="ctr"/>
                      <a:r>
                        <a:rPr lang="id-ID" dirty="0">
                          <a:solidFill>
                            <a:schemeClr val="bg1"/>
                          </a:solidFill>
                        </a:rPr>
                        <a:t>6</a:t>
                      </a:r>
                      <a:endParaRPr lang="en-US" dirty="0">
                        <a:solidFill>
                          <a:schemeClr val="bg1"/>
                        </a:solidFill>
                      </a:endParaRPr>
                    </a:p>
                  </a:txBody>
                  <a:tcPr anchor="ctr"/>
                </a:tc>
                <a:tc>
                  <a:txBody>
                    <a:bodyPr/>
                    <a:lstStyle/>
                    <a:p>
                      <a:pPr algn="ctr"/>
                      <a:r>
                        <a:rPr lang="id-ID" dirty="0">
                          <a:solidFill>
                            <a:schemeClr val="bg1"/>
                          </a:solidFill>
                        </a:rPr>
                        <a:t>24</a:t>
                      </a:r>
                      <a:endParaRPr lang="en-US" dirty="0">
                        <a:solidFill>
                          <a:schemeClr val="bg1"/>
                        </a:solidFill>
                      </a:endParaRPr>
                    </a:p>
                  </a:txBody>
                  <a:tcPr anchor="ctr"/>
                </a:tc>
                <a:extLst>
                  <a:ext uri="{0D108BD9-81ED-4DB2-BD59-A6C34878D82A}">
                    <a16:rowId xmlns:a16="http://schemas.microsoft.com/office/drawing/2014/main" val="10001"/>
                  </a:ext>
                </a:extLst>
              </a:tr>
              <a:tr h="602670">
                <a:tc>
                  <a:txBody>
                    <a:bodyPr/>
                    <a:lstStyle/>
                    <a:p>
                      <a:r>
                        <a:rPr lang="id-ID" dirty="0">
                          <a:solidFill>
                            <a:schemeClr val="bg1"/>
                          </a:solidFill>
                        </a:rPr>
                        <a:t>2</a:t>
                      </a:r>
                      <a:endParaRPr lang="en-US" dirty="0">
                        <a:solidFill>
                          <a:schemeClr val="bg1"/>
                        </a:solidFill>
                      </a:endParaRPr>
                    </a:p>
                  </a:txBody>
                  <a:tcPr anchor="ctr"/>
                </a:tc>
                <a:tc>
                  <a:txBody>
                    <a:bodyPr/>
                    <a:lstStyle/>
                    <a:p>
                      <a:r>
                        <a:rPr lang="id-ID" dirty="0">
                          <a:solidFill>
                            <a:schemeClr val="bg1"/>
                          </a:solidFill>
                        </a:rPr>
                        <a:t>Penganiayaan scr bersama-sama psl 170 KUHP</a:t>
                      </a:r>
                      <a:endParaRPr lang="en-US" dirty="0">
                        <a:solidFill>
                          <a:schemeClr val="bg1"/>
                        </a:solidFill>
                      </a:endParaRPr>
                    </a:p>
                  </a:txBody>
                  <a:tcPr anchor="ctr"/>
                </a:tc>
                <a:tc>
                  <a:txBody>
                    <a:bodyPr/>
                    <a:lstStyle/>
                    <a:p>
                      <a:pPr algn="ctr"/>
                      <a:r>
                        <a:rPr lang="id-ID" dirty="0">
                          <a:solidFill>
                            <a:schemeClr val="bg1"/>
                          </a:solidFill>
                        </a:rPr>
                        <a:t>3</a:t>
                      </a:r>
                      <a:endParaRPr lang="en-US" dirty="0">
                        <a:solidFill>
                          <a:schemeClr val="bg1"/>
                        </a:solidFill>
                      </a:endParaRPr>
                    </a:p>
                  </a:txBody>
                  <a:tcPr anchor="ctr"/>
                </a:tc>
                <a:tc>
                  <a:txBody>
                    <a:bodyPr/>
                    <a:lstStyle/>
                    <a:p>
                      <a:pPr algn="ctr"/>
                      <a:r>
                        <a:rPr lang="id-ID" dirty="0">
                          <a:solidFill>
                            <a:schemeClr val="bg1"/>
                          </a:solidFill>
                        </a:rPr>
                        <a:t>6</a:t>
                      </a:r>
                      <a:endParaRPr lang="en-US" dirty="0">
                        <a:solidFill>
                          <a:schemeClr val="bg1"/>
                        </a:solidFill>
                      </a:endParaRPr>
                    </a:p>
                  </a:txBody>
                  <a:tcPr anchor="ctr"/>
                </a:tc>
                <a:tc>
                  <a:txBody>
                    <a:bodyPr/>
                    <a:lstStyle/>
                    <a:p>
                      <a:pPr algn="ctr"/>
                      <a:r>
                        <a:rPr lang="id-ID" dirty="0">
                          <a:solidFill>
                            <a:schemeClr val="bg1"/>
                          </a:solidFill>
                        </a:rPr>
                        <a:t>3</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tc>
                  <a:txBody>
                    <a:bodyPr/>
                    <a:lstStyle/>
                    <a:p>
                      <a:pPr algn="ctr"/>
                      <a:r>
                        <a:rPr lang="id-ID" dirty="0">
                          <a:solidFill>
                            <a:schemeClr val="bg1"/>
                          </a:solidFill>
                        </a:rPr>
                        <a:t>6</a:t>
                      </a:r>
                      <a:endParaRPr lang="en-US" dirty="0">
                        <a:solidFill>
                          <a:schemeClr val="bg1"/>
                        </a:solidFill>
                      </a:endParaRPr>
                    </a:p>
                  </a:txBody>
                  <a:tcPr anchor="ctr"/>
                </a:tc>
                <a:tc>
                  <a:txBody>
                    <a:bodyPr/>
                    <a:lstStyle/>
                    <a:p>
                      <a:pPr algn="ctr"/>
                      <a:r>
                        <a:rPr lang="id-ID" dirty="0">
                          <a:solidFill>
                            <a:schemeClr val="bg1"/>
                          </a:solidFill>
                        </a:rPr>
                        <a:t>19</a:t>
                      </a:r>
                      <a:endParaRPr lang="en-US" dirty="0">
                        <a:solidFill>
                          <a:schemeClr val="bg1"/>
                        </a:solidFill>
                      </a:endParaRPr>
                    </a:p>
                  </a:txBody>
                  <a:tcPr anchor="ctr"/>
                </a:tc>
                <a:extLst>
                  <a:ext uri="{0D108BD9-81ED-4DB2-BD59-A6C34878D82A}">
                    <a16:rowId xmlns:a16="http://schemas.microsoft.com/office/drawing/2014/main" val="10002"/>
                  </a:ext>
                </a:extLst>
              </a:tr>
              <a:tr h="1119245">
                <a:tc>
                  <a:txBody>
                    <a:bodyPr/>
                    <a:lstStyle/>
                    <a:p>
                      <a:r>
                        <a:rPr lang="id-ID" dirty="0">
                          <a:solidFill>
                            <a:schemeClr val="bg1"/>
                          </a:solidFill>
                        </a:rPr>
                        <a:t>3</a:t>
                      </a:r>
                      <a:endParaRPr lang="en-US" dirty="0">
                        <a:solidFill>
                          <a:schemeClr val="bg1"/>
                        </a:solidFill>
                      </a:endParaRPr>
                    </a:p>
                  </a:txBody>
                  <a:tcPr anchor="ctr"/>
                </a:tc>
                <a:tc>
                  <a:txBody>
                    <a:bodyPr/>
                    <a:lstStyle/>
                    <a:p>
                      <a:r>
                        <a:rPr lang="id-ID" dirty="0">
                          <a:solidFill>
                            <a:schemeClr val="bg1"/>
                          </a:solidFill>
                        </a:rPr>
                        <a:t>Meninggalkan anak (bayi)</a:t>
                      </a:r>
                      <a:r>
                        <a:rPr lang="id-ID" baseline="0" dirty="0">
                          <a:solidFill>
                            <a:schemeClr val="bg1"/>
                          </a:solidFill>
                        </a:rPr>
                        <a:t> untuk melepaskan diri daripadanya</a:t>
                      </a:r>
                    </a:p>
                    <a:p>
                      <a:r>
                        <a:rPr lang="id-ID" baseline="0" dirty="0">
                          <a:solidFill>
                            <a:schemeClr val="bg1"/>
                          </a:solidFill>
                        </a:rPr>
                        <a:t>psl 305 KUHP</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en-US" dirty="0">
                          <a:solidFill>
                            <a:schemeClr val="bg1"/>
                          </a:solidFill>
                        </a:rPr>
                        <a:t>1</a:t>
                      </a:r>
                    </a:p>
                  </a:txBody>
                  <a:tcPr anchor="ctr"/>
                </a:tc>
                <a:tc>
                  <a:txBody>
                    <a:bodyPr/>
                    <a:lstStyle/>
                    <a:p>
                      <a:pPr algn="ctr"/>
                      <a:r>
                        <a:rPr lang="en-US">
                          <a:solidFill>
                            <a:schemeClr val="bg1"/>
                          </a:solidFill>
                        </a:rPr>
                        <a:t>2</a:t>
                      </a:r>
                      <a:endParaRPr lang="en-US" dirty="0">
                        <a:solidFill>
                          <a:schemeClr val="bg1"/>
                        </a:solidFill>
                      </a:endParaRPr>
                    </a:p>
                  </a:txBody>
                  <a:tcPr anchor="ctr"/>
                </a:tc>
                <a:extLst>
                  <a:ext uri="{0D108BD9-81ED-4DB2-BD59-A6C34878D82A}">
                    <a16:rowId xmlns:a16="http://schemas.microsoft.com/office/drawing/2014/main" val="10003"/>
                  </a:ext>
                </a:extLst>
              </a:tr>
              <a:tr h="602670">
                <a:tc>
                  <a:txBody>
                    <a:bodyPr/>
                    <a:lstStyle/>
                    <a:p>
                      <a:r>
                        <a:rPr lang="id-ID" dirty="0">
                          <a:solidFill>
                            <a:schemeClr val="bg1"/>
                          </a:solidFill>
                        </a:rPr>
                        <a:t>4</a:t>
                      </a:r>
                      <a:endParaRPr lang="en-US" dirty="0">
                        <a:solidFill>
                          <a:schemeClr val="bg1"/>
                        </a:solidFill>
                      </a:endParaRPr>
                    </a:p>
                  </a:txBody>
                  <a:tcPr anchor="ctr"/>
                </a:tc>
                <a:tc>
                  <a:txBody>
                    <a:bodyPr/>
                    <a:lstStyle/>
                    <a:p>
                      <a:r>
                        <a:rPr lang="id-ID" dirty="0">
                          <a:solidFill>
                            <a:schemeClr val="bg1"/>
                          </a:solidFill>
                        </a:rPr>
                        <a:t>Kekerasan thdp</a:t>
                      </a:r>
                      <a:r>
                        <a:rPr lang="id-ID" baseline="0" dirty="0">
                          <a:solidFill>
                            <a:schemeClr val="bg1"/>
                          </a:solidFill>
                        </a:rPr>
                        <a:t> anak</a:t>
                      </a:r>
                    </a:p>
                    <a:p>
                      <a:r>
                        <a:rPr lang="id-ID" baseline="0" dirty="0">
                          <a:solidFill>
                            <a:schemeClr val="bg1"/>
                          </a:solidFill>
                        </a:rPr>
                        <a:t>psl 80 UU No. 35 th. 2014</a:t>
                      </a:r>
                      <a:endParaRPr lang="en-US" dirty="0">
                        <a:solidFill>
                          <a:schemeClr val="bg1"/>
                        </a:solidFill>
                      </a:endParaRPr>
                    </a:p>
                  </a:txBody>
                  <a:tcPr anchor="ctr"/>
                </a:tc>
                <a:tc>
                  <a:txBody>
                    <a:bodyPr/>
                    <a:lstStyle/>
                    <a:p>
                      <a:pPr algn="ctr"/>
                      <a:r>
                        <a:rPr lang="id-ID" dirty="0">
                          <a:solidFill>
                            <a:schemeClr val="bg1"/>
                          </a:solidFill>
                        </a:rPr>
                        <a:t>2</a:t>
                      </a:r>
                      <a:endParaRPr lang="en-US" dirty="0">
                        <a:solidFill>
                          <a:schemeClr val="bg1"/>
                        </a:solidFill>
                      </a:endParaRPr>
                    </a:p>
                  </a:txBody>
                  <a:tcPr anchor="ctr"/>
                </a:tc>
                <a:tc>
                  <a:txBody>
                    <a:bodyPr/>
                    <a:lstStyle/>
                    <a:p>
                      <a:pPr algn="ctr"/>
                      <a:r>
                        <a:rPr lang="id-ID" dirty="0">
                          <a:solidFill>
                            <a:schemeClr val="bg1"/>
                          </a:solidFill>
                        </a:rPr>
                        <a:t>4</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tc>
                  <a:txBody>
                    <a:bodyPr/>
                    <a:lstStyle/>
                    <a:p>
                      <a:pPr algn="ctr"/>
                      <a:r>
                        <a:rPr lang="id-ID" dirty="0">
                          <a:solidFill>
                            <a:schemeClr val="bg1"/>
                          </a:solidFill>
                        </a:rPr>
                        <a:t>3</a:t>
                      </a:r>
                      <a:endParaRPr lang="en-US" dirty="0">
                        <a:solidFill>
                          <a:schemeClr val="bg1"/>
                        </a:solidFill>
                      </a:endParaRPr>
                    </a:p>
                  </a:txBody>
                  <a:tcPr anchor="ctr"/>
                </a:tc>
                <a:tc>
                  <a:txBody>
                    <a:bodyPr/>
                    <a:lstStyle/>
                    <a:p>
                      <a:pPr algn="ctr"/>
                      <a:r>
                        <a:rPr lang="id-ID" dirty="0">
                          <a:solidFill>
                            <a:schemeClr val="bg1"/>
                          </a:solidFill>
                        </a:rPr>
                        <a:t>11</a:t>
                      </a:r>
                      <a:endParaRPr lang="en-US" dirty="0">
                        <a:solidFill>
                          <a:schemeClr val="bg1"/>
                        </a:solidFill>
                      </a:endParaRPr>
                    </a:p>
                  </a:txBody>
                  <a:tcPr anchor="ctr"/>
                </a:tc>
                <a:extLst>
                  <a:ext uri="{0D108BD9-81ED-4DB2-BD59-A6C34878D82A}">
                    <a16:rowId xmlns:a16="http://schemas.microsoft.com/office/drawing/2014/main" val="10004"/>
                  </a:ext>
                </a:extLst>
              </a:tr>
              <a:tr h="602670">
                <a:tc>
                  <a:txBody>
                    <a:bodyPr/>
                    <a:lstStyle/>
                    <a:p>
                      <a:r>
                        <a:rPr lang="id-ID" dirty="0">
                          <a:solidFill>
                            <a:schemeClr val="bg1"/>
                          </a:solidFill>
                        </a:rPr>
                        <a:t>5</a:t>
                      </a:r>
                      <a:endParaRPr lang="en-US" dirty="0">
                        <a:solidFill>
                          <a:schemeClr val="bg1"/>
                        </a:solidFill>
                      </a:endParaRPr>
                    </a:p>
                  </a:txBody>
                  <a:tcPr anchor="ctr"/>
                </a:tc>
                <a:tc>
                  <a:txBody>
                    <a:bodyPr/>
                    <a:lstStyle/>
                    <a:p>
                      <a:r>
                        <a:rPr lang="id-ID" dirty="0">
                          <a:solidFill>
                            <a:schemeClr val="bg1"/>
                          </a:solidFill>
                        </a:rPr>
                        <a:t>Perbuatan cabul</a:t>
                      </a:r>
                      <a:r>
                        <a:rPr lang="id-ID" baseline="0" dirty="0">
                          <a:solidFill>
                            <a:schemeClr val="bg1"/>
                          </a:solidFill>
                        </a:rPr>
                        <a:t> thdp anak</a:t>
                      </a:r>
                    </a:p>
                    <a:p>
                      <a:r>
                        <a:rPr lang="id-ID" baseline="0" dirty="0">
                          <a:solidFill>
                            <a:schemeClr val="bg1"/>
                          </a:solidFill>
                        </a:rPr>
                        <a:t>psl 82 UU no.35 th 2014</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tc>
                  <a:txBody>
                    <a:bodyPr/>
                    <a:lstStyle/>
                    <a:p>
                      <a:pPr algn="ctr"/>
                      <a:r>
                        <a:rPr lang="id-ID" dirty="0">
                          <a:solidFill>
                            <a:schemeClr val="bg1"/>
                          </a:solidFill>
                        </a:rPr>
                        <a:t>3</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tc>
                  <a:txBody>
                    <a:bodyPr/>
                    <a:lstStyle/>
                    <a:p>
                      <a:pPr algn="ctr"/>
                      <a:r>
                        <a:rPr lang="id-ID" dirty="0">
                          <a:solidFill>
                            <a:schemeClr val="bg1"/>
                          </a:solidFill>
                        </a:rPr>
                        <a:t>2</a:t>
                      </a:r>
                      <a:endParaRPr lang="en-US" dirty="0">
                        <a:solidFill>
                          <a:schemeClr val="bg1"/>
                        </a:solidFill>
                      </a:endParaRPr>
                    </a:p>
                  </a:txBody>
                  <a:tcPr anchor="ctr"/>
                </a:tc>
                <a:tc>
                  <a:txBody>
                    <a:bodyPr/>
                    <a:lstStyle/>
                    <a:p>
                      <a:pPr algn="ctr"/>
                      <a:r>
                        <a:rPr lang="id-ID" dirty="0">
                          <a:solidFill>
                            <a:schemeClr val="bg1"/>
                          </a:solidFill>
                        </a:rPr>
                        <a:t>3</a:t>
                      </a:r>
                      <a:endParaRPr lang="en-US" dirty="0">
                        <a:solidFill>
                          <a:schemeClr val="bg1"/>
                        </a:solidFill>
                      </a:endParaRPr>
                    </a:p>
                  </a:txBody>
                  <a:tcPr anchor="ctr"/>
                </a:tc>
                <a:tc>
                  <a:txBody>
                    <a:bodyPr/>
                    <a:lstStyle/>
                    <a:p>
                      <a:pPr algn="ctr"/>
                      <a:r>
                        <a:rPr lang="id-ID" dirty="0">
                          <a:solidFill>
                            <a:schemeClr val="bg1"/>
                          </a:solidFill>
                        </a:rPr>
                        <a:t>10</a:t>
                      </a:r>
                      <a:endParaRPr lang="en-US" dirty="0">
                        <a:solidFill>
                          <a:schemeClr val="bg1"/>
                        </a:solidFill>
                      </a:endParaRPr>
                    </a:p>
                  </a:txBody>
                  <a:tcPr anchor="ctr"/>
                </a:tc>
                <a:extLst>
                  <a:ext uri="{0D108BD9-81ED-4DB2-BD59-A6C34878D82A}">
                    <a16:rowId xmlns:a16="http://schemas.microsoft.com/office/drawing/2014/main" val="10005"/>
                  </a:ext>
                </a:extLst>
              </a:tr>
              <a:tr h="602670">
                <a:tc>
                  <a:txBody>
                    <a:bodyPr/>
                    <a:lstStyle/>
                    <a:p>
                      <a:r>
                        <a:rPr lang="id-ID" dirty="0">
                          <a:solidFill>
                            <a:schemeClr val="bg1"/>
                          </a:solidFill>
                        </a:rPr>
                        <a:t>6</a:t>
                      </a:r>
                      <a:endParaRPr lang="en-US" dirty="0">
                        <a:solidFill>
                          <a:schemeClr val="bg1"/>
                        </a:solidFill>
                      </a:endParaRPr>
                    </a:p>
                  </a:txBody>
                  <a:tcPr anchor="ctr"/>
                </a:tc>
                <a:tc>
                  <a:txBody>
                    <a:bodyPr/>
                    <a:lstStyle/>
                    <a:p>
                      <a:r>
                        <a:rPr lang="id-ID" dirty="0">
                          <a:solidFill>
                            <a:schemeClr val="bg1"/>
                          </a:solidFill>
                        </a:rPr>
                        <a:t>Penganiayaan</a:t>
                      </a:r>
                    </a:p>
                    <a:p>
                      <a:r>
                        <a:rPr lang="id-ID" dirty="0">
                          <a:solidFill>
                            <a:schemeClr val="bg1"/>
                          </a:solidFill>
                        </a:rPr>
                        <a:t>psl</a:t>
                      </a:r>
                      <a:r>
                        <a:rPr lang="id-ID" baseline="0" dirty="0">
                          <a:solidFill>
                            <a:schemeClr val="bg1"/>
                          </a:solidFill>
                        </a:rPr>
                        <a:t> 351 KUHP</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tc>
                  <a:txBody>
                    <a:bodyPr/>
                    <a:lstStyle/>
                    <a:p>
                      <a:pPr algn="ctr"/>
                      <a:r>
                        <a:rPr lang="id-ID" dirty="0">
                          <a:solidFill>
                            <a:schemeClr val="bg1"/>
                          </a:solidFill>
                        </a:rPr>
                        <a:t>5</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6</a:t>
                      </a:r>
                      <a:endParaRPr lang="en-US" dirty="0">
                        <a:solidFill>
                          <a:schemeClr val="bg1"/>
                        </a:solidFill>
                      </a:endParaRPr>
                    </a:p>
                  </a:txBody>
                  <a:tcPr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004505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5581852"/>
              </p:ext>
            </p:extLst>
          </p:nvPr>
        </p:nvGraphicFramePr>
        <p:xfrm>
          <a:off x="179512" y="548680"/>
          <a:ext cx="8712970" cy="5470955"/>
        </p:xfrm>
        <a:graphic>
          <a:graphicData uri="http://schemas.openxmlformats.org/drawingml/2006/table">
            <a:tbl>
              <a:tblPr firstRow="1" bandRow="1">
                <a:tableStyleId>{073A0DAA-6AF3-43AB-8588-CEC1D06C72B9}</a:tableStyleId>
              </a:tblPr>
              <a:tblGrid>
                <a:gridCol w="590711">
                  <a:extLst>
                    <a:ext uri="{9D8B030D-6E8A-4147-A177-3AD203B41FA5}">
                      <a16:colId xmlns:a16="http://schemas.microsoft.com/office/drawing/2014/main" val="20000"/>
                    </a:ext>
                  </a:extLst>
                </a:gridCol>
                <a:gridCol w="3230767">
                  <a:extLst>
                    <a:ext uri="{9D8B030D-6E8A-4147-A177-3AD203B41FA5}">
                      <a16:colId xmlns:a16="http://schemas.microsoft.com/office/drawing/2014/main" val="20001"/>
                    </a:ext>
                  </a:extLst>
                </a:gridCol>
                <a:gridCol w="840725">
                  <a:extLst>
                    <a:ext uri="{9D8B030D-6E8A-4147-A177-3AD203B41FA5}">
                      <a16:colId xmlns:a16="http://schemas.microsoft.com/office/drawing/2014/main" val="20002"/>
                    </a:ext>
                  </a:extLst>
                </a:gridCol>
                <a:gridCol w="840725">
                  <a:extLst>
                    <a:ext uri="{9D8B030D-6E8A-4147-A177-3AD203B41FA5}">
                      <a16:colId xmlns:a16="http://schemas.microsoft.com/office/drawing/2014/main" val="20003"/>
                    </a:ext>
                  </a:extLst>
                </a:gridCol>
                <a:gridCol w="764295">
                  <a:extLst>
                    <a:ext uri="{9D8B030D-6E8A-4147-A177-3AD203B41FA5}">
                      <a16:colId xmlns:a16="http://schemas.microsoft.com/office/drawing/2014/main" val="20004"/>
                    </a:ext>
                  </a:extLst>
                </a:gridCol>
                <a:gridCol w="764295">
                  <a:extLst>
                    <a:ext uri="{9D8B030D-6E8A-4147-A177-3AD203B41FA5}">
                      <a16:colId xmlns:a16="http://schemas.microsoft.com/office/drawing/2014/main" val="20005"/>
                    </a:ext>
                  </a:extLst>
                </a:gridCol>
                <a:gridCol w="949269">
                  <a:extLst>
                    <a:ext uri="{9D8B030D-6E8A-4147-A177-3AD203B41FA5}">
                      <a16:colId xmlns:a16="http://schemas.microsoft.com/office/drawing/2014/main" val="20006"/>
                    </a:ext>
                  </a:extLst>
                </a:gridCol>
                <a:gridCol w="732183">
                  <a:extLst>
                    <a:ext uri="{9D8B030D-6E8A-4147-A177-3AD203B41FA5}">
                      <a16:colId xmlns:a16="http://schemas.microsoft.com/office/drawing/2014/main" val="20007"/>
                    </a:ext>
                  </a:extLst>
                </a:gridCol>
              </a:tblGrid>
              <a:tr h="403906">
                <a:tc>
                  <a:txBody>
                    <a:bodyPr/>
                    <a:lstStyle/>
                    <a:p>
                      <a:pPr algn="ctr"/>
                      <a:r>
                        <a:rPr lang="id-ID" dirty="0">
                          <a:solidFill>
                            <a:schemeClr val="tx1"/>
                          </a:solidFill>
                        </a:rPr>
                        <a:t>No</a:t>
                      </a:r>
                      <a:endParaRPr lang="en-US" dirty="0">
                        <a:solidFill>
                          <a:schemeClr val="tx1"/>
                        </a:solidFill>
                      </a:endParaRPr>
                    </a:p>
                  </a:txBody>
                  <a:tcPr/>
                </a:tc>
                <a:tc>
                  <a:txBody>
                    <a:bodyPr/>
                    <a:lstStyle/>
                    <a:p>
                      <a:pPr algn="ctr"/>
                      <a:r>
                        <a:rPr lang="id-ID" dirty="0">
                          <a:solidFill>
                            <a:schemeClr val="tx1"/>
                          </a:solidFill>
                        </a:rPr>
                        <a:t>Kasus</a:t>
                      </a:r>
                      <a:endParaRPr lang="en-US" dirty="0">
                        <a:solidFill>
                          <a:schemeClr val="tx1"/>
                        </a:solidFill>
                      </a:endParaRPr>
                    </a:p>
                  </a:txBody>
                  <a:tcPr/>
                </a:tc>
                <a:tc>
                  <a:txBody>
                    <a:bodyPr/>
                    <a:lstStyle/>
                    <a:p>
                      <a:pPr algn="ctr"/>
                      <a:r>
                        <a:rPr lang="id-ID" dirty="0">
                          <a:solidFill>
                            <a:schemeClr val="tx1"/>
                          </a:solidFill>
                        </a:rPr>
                        <a:t>2019</a:t>
                      </a:r>
                      <a:endParaRPr lang="en-US" dirty="0">
                        <a:solidFill>
                          <a:schemeClr val="tx1"/>
                        </a:solidFill>
                      </a:endParaRPr>
                    </a:p>
                  </a:txBody>
                  <a:tcPr/>
                </a:tc>
                <a:tc>
                  <a:txBody>
                    <a:bodyPr/>
                    <a:lstStyle/>
                    <a:p>
                      <a:pPr algn="ctr"/>
                      <a:r>
                        <a:rPr lang="id-ID" dirty="0">
                          <a:solidFill>
                            <a:schemeClr val="tx1"/>
                          </a:solidFill>
                        </a:rPr>
                        <a:t>2020</a:t>
                      </a:r>
                      <a:endParaRPr lang="en-US" dirty="0">
                        <a:solidFill>
                          <a:schemeClr val="tx1"/>
                        </a:solidFill>
                      </a:endParaRPr>
                    </a:p>
                  </a:txBody>
                  <a:tcPr/>
                </a:tc>
                <a:tc>
                  <a:txBody>
                    <a:bodyPr/>
                    <a:lstStyle/>
                    <a:p>
                      <a:pPr algn="ctr"/>
                      <a:r>
                        <a:rPr lang="id-ID" dirty="0">
                          <a:solidFill>
                            <a:schemeClr val="tx1"/>
                          </a:solidFill>
                        </a:rPr>
                        <a:t>2021</a:t>
                      </a:r>
                      <a:endParaRPr lang="en-US" dirty="0">
                        <a:solidFill>
                          <a:schemeClr val="tx1"/>
                        </a:solidFill>
                      </a:endParaRPr>
                    </a:p>
                  </a:txBody>
                  <a:tcPr/>
                </a:tc>
                <a:tc>
                  <a:txBody>
                    <a:bodyPr/>
                    <a:lstStyle/>
                    <a:p>
                      <a:pPr algn="ctr"/>
                      <a:r>
                        <a:rPr lang="id-ID" dirty="0">
                          <a:solidFill>
                            <a:schemeClr val="tx1"/>
                          </a:solidFill>
                        </a:rPr>
                        <a:t>2022</a:t>
                      </a:r>
                      <a:endParaRPr lang="en-US" dirty="0">
                        <a:solidFill>
                          <a:schemeClr val="tx1"/>
                        </a:solidFill>
                      </a:endParaRPr>
                    </a:p>
                  </a:txBody>
                  <a:tcPr/>
                </a:tc>
                <a:tc>
                  <a:txBody>
                    <a:bodyPr/>
                    <a:lstStyle/>
                    <a:p>
                      <a:pPr algn="ctr"/>
                      <a:r>
                        <a:rPr lang="id-ID" dirty="0">
                          <a:solidFill>
                            <a:schemeClr val="tx1"/>
                          </a:solidFill>
                        </a:rPr>
                        <a:t>Sep</a:t>
                      </a:r>
                      <a:r>
                        <a:rPr lang="id-ID" baseline="0" dirty="0">
                          <a:solidFill>
                            <a:schemeClr val="tx1"/>
                          </a:solidFill>
                        </a:rPr>
                        <a:t> 2023</a:t>
                      </a:r>
                      <a:endParaRPr lang="en-US" dirty="0">
                        <a:solidFill>
                          <a:schemeClr val="tx1"/>
                        </a:solidFill>
                      </a:endParaRPr>
                    </a:p>
                  </a:txBody>
                  <a:tcPr/>
                </a:tc>
                <a:tc>
                  <a:txBody>
                    <a:bodyPr/>
                    <a:lstStyle/>
                    <a:p>
                      <a:pPr algn="ctr"/>
                      <a:r>
                        <a:rPr lang="id-ID" dirty="0">
                          <a:solidFill>
                            <a:schemeClr val="tx1"/>
                          </a:solidFill>
                        </a:rPr>
                        <a:t>Jml</a:t>
                      </a:r>
                      <a:endParaRPr lang="en-US" dirty="0">
                        <a:solidFill>
                          <a:schemeClr val="tx1"/>
                        </a:solidFill>
                      </a:endParaRPr>
                    </a:p>
                  </a:txBody>
                  <a:tcPr/>
                </a:tc>
                <a:extLst>
                  <a:ext uri="{0D108BD9-81ED-4DB2-BD59-A6C34878D82A}">
                    <a16:rowId xmlns:a16="http://schemas.microsoft.com/office/drawing/2014/main" val="10000"/>
                  </a:ext>
                </a:extLst>
              </a:tr>
              <a:tr h="602670">
                <a:tc>
                  <a:txBody>
                    <a:bodyPr/>
                    <a:lstStyle/>
                    <a:p>
                      <a:r>
                        <a:rPr lang="id-ID" dirty="0">
                          <a:solidFill>
                            <a:schemeClr val="bg1"/>
                          </a:solidFill>
                        </a:rPr>
                        <a:t>7</a:t>
                      </a:r>
                      <a:endParaRPr lang="en-US" dirty="0">
                        <a:solidFill>
                          <a:schemeClr val="bg1"/>
                        </a:solidFill>
                      </a:endParaRPr>
                    </a:p>
                  </a:txBody>
                  <a:tcPr anchor="ctr"/>
                </a:tc>
                <a:tc>
                  <a:txBody>
                    <a:bodyPr/>
                    <a:lstStyle/>
                    <a:p>
                      <a:r>
                        <a:rPr lang="id-ID" dirty="0">
                          <a:solidFill>
                            <a:schemeClr val="bg1"/>
                          </a:solidFill>
                        </a:rPr>
                        <a:t>Kekerasan dlm</a:t>
                      </a:r>
                      <a:r>
                        <a:rPr lang="id-ID" baseline="0" dirty="0">
                          <a:solidFill>
                            <a:schemeClr val="bg1"/>
                          </a:solidFill>
                        </a:rPr>
                        <a:t> rumah tangga</a:t>
                      </a:r>
                    </a:p>
                    <a:p>
                      <a:r>
                        <a:rPr lang="id-ID" baseline="0" dirty="0">
                          <a:solidFill>
                            <a:schemeClr val="bg1"/>
                          </a:solidFill>
                        </a:rPr>
                        <a:t>psl 45 UU no.23 th 2004</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tc>
                  <a:txBody>
                    <a:bodyPr/>
                    <a:lstStyle/>
                    <a:p>
                      <a:pPr algn="ctr"/>
                      <a:r>
                        <a:rPr lang="id-ID" dirty="0">
                          <a:solidFill>
                            <a:schemeClr val="bg1"/>
                          </a:solidFill>
                        </a:rPr>
                        <a:t>3</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4</a:t>
                      </a:r>
                      <a:endParaRPr lang="en-US" dirty="0">
                        <a:solidFill>
                          <a:schemeClr val="bg1"/>
                        </a:solidFill>
                      </a:endParaRPr>
                    </a:p>
                  </a:txBody>
                  <a:tcPr anchor="ctr"/>
                </a:tc>
                <a:tc>
                  <a:txBody>
                    <a:bodyPr/>
                    <a:lstStyle/>
                    <a:p>
                      <a:pPr algn="ctr"/>
                      <a:r>
                        <a:rPr lang="id-ID" dirty="0">
                          <a:solidFill>
                            <a:schemeClr val="bg1"/>
                          </a:solidFill>
                        </a:rPr>
                        <a:t>8</a:t>
                      </a:r>
                      <a:endParaRPr lang="en-US" dirty="0">
                        <a:solidFill>
                          <a:schemeClr val="bg1"/>
                        </a:solidFill>
                      </a:endParaRPr>
                    </a:p>
                  </a:txBody>
                  <a:tcPr anchor="ctr"/>
                </a:tc>
                <a:extLst>
                  <a:ext uri="{0D108BD9-81ED-4DB2-BD59-A6C34878D82A}">
                    <a16:rowId xmlns:a16="http://schemas.microsoft.com/office/drawing/2014/main" val="10001"/>
                  </a:ext>
                </a:extLst>
              </a:tr>
              <a:tr h="602670">
                <a:tc>
                  <a:txBody>
                    <a:bodyPr/>
                    <a:lstStyle/>
                    <a:p>
                      <a:r>
                        <a:rPr lang="id-ID" dirty="0">
                          <a:solidFill>
                            <a:schemeClr val="bg1"/>
                          </a:solidFill>
                        </a:rPr>
                        <a:t>8</a:t>
                      </a:r>
                      <a:endParaRPr lang="en-US" dirty="0">
                        <a:solidFill>
                          <a:schemeClr val="bg1"/>
                        </a:solidFill>
                      </a:endParaRPr>
                    </a:p>
                  </a:txBody>
                  <a:tcPr anchor="ctr"/>
                </a:tc>
                <a:tc>
                  <a:txBody>
                    <a:bodyPr/>
                    <a:lstStyle/>
                    <a:p>
                      <a:r>
                        <a:rPr lang="id-ID" dirty="0">
                          <a:solidFill>
                            <a:schemeClr val="bg1"/>
                          </a:solidFill>
                        </a:rPr>
                        <a:t>Penelantaran anak</a:t>
                      </a:r>
                    </a:p>
                    <a:p>
                      <a:r>
                        <a:rPr lang="id-ID" dirty="0">
                          <a:solidFill>
                            <a:schemeClr val="bg1"/>
                          </a:solidFill>
                        </a:rPr>
                        <a:t>psl</a:t>
                      </a:r>
                      <a:r>
                        <a:rPr lang="id-ID" baseline="0" dirty="0">
                          <a:solidFill>
                            <a:schemeClr val="bg1"/>
                          </a:solidFill>
                        </a:rPr>
                        <a:t> 49 UU no.23 th 2004</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extLst>
                  <a:ext uri="{0D108BD9-81ED-4DB2-BD59-A6C34878D82A}">
                    <a16:rowId xmlns:a16="http://schemas.microsoft.com/office/drawing/2014/main" val="10002"/>
                  </a:ext>
                </a:extLst>
              </a:tr>
              <a:tr h="1119245">
                <a:tc>
                  <a:txBody>
                    <a:bodyPr/>
                    <a:lstStyle/>
                    <a:p>
                      <a:r>
                        <a:rPr lang="id-ID" dirty="0">
                          <a:solidFill>
                            <a:schemeClr val="bg1"/>
                          </a:solidFill>
                        </a:rPr>
                        <a:t>9</a:t>
                      </a:r>
                      <a:endParaRPr lang="en-US" dirty="0">
                        <a:solidFill>
                          <a:schemeClr val="bg1"/>
                        </a:solidFill>
                      </a:endParaRPr>
                    </a:p>
                  </a:txBody>
                  <a:tcPr anchor="ctr"/>
                </a:tc>
                <a:tc>
                  <a:txBody>
                    <a:bodyPr/>
                    <a:lstStyle/>
                    <a:p>
                      <a:r>
                        <a:rPr lang="id-ID" dirty="0">
                          <a:solidFill>
                            <a:schemeClr val="bg1"/>
                          </a:solidFill>
                        </a:rPr>
                        <a:t>Pencurian</a:t>
                      </a:r>
                    </a:p>
                    <a:p>
                      <a:r>
                        <a:rPr lang="id-ID" dirty="0">
                          <a:solidFill>
                            <a:schemeClr val="bg1"/>
                          </a:solidFill>
                        </a:rPr>
                        <a:t>psl</a:t>
                      </a:r>
                      <a:r>
                        <a:rPr lang="id-ID" baseline="0" dirty="0">
                          <a:solidFill>
                            <a:schemeClr val="bg1"/>
                          </a:solidFill>
                        </a:rPr>
                        <a:t> 362 KUHP</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3</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1</a:t>
                      </a:r>
                      <a:endParaRPr lang="en-US" dirty="0">
                        <a:solidFill>
                          <a:schemeClr val="bg1"/>
                        </a:solidFill>
                      </a:endParaRPr>
                    </a:p>
                  </a:txBody>
                  <a:tcPr anchor="ctr"/>
                </a:tc>
                <a:tc>
                  <a:txBody>
                    <a:bodyPr/>
                    <a:lstStyle/>
                    <a:p>
                      <a:pPr algn="ctr"/>
                      <a:r>
                        <a:rPr lang="id-ID" dirty="0">
                          <a:solidFill>
                            <a:schemeClr val="bg1"/>
                          </a:solidFill>
                        </a:rPr>
                        <a:t>4</a:t>
                      </a:r>
                      <a:endParaRPr lang="en-US" dirty="0">
                        <a:solidFill>
                          <a:schemeClr val="bg1"/>
                        </a:solidFill>
                      </a:endParaRPr>
                    </a:p>
                  </a:txBody>
                  <a:tcPr anchor="ctr"/>
                </a:tc>
                <a:extLst>
                  <a:ext uri="{0D108BD9-81ED-4DB2-BD59-A6C34878D82A}">
                    <a16:rowId xmlns:a16="http://schemas.microsoft.com/office/drawing/2014/main" val="10003"/>
                  </a:ext>
                </a:extLst>
              </a:tr>
              <a:tr h="602670">
                <a:tc>
                  <a:txBody>
                    <a:bodyPr/>
                    <a:lstStyle/>
                    <a:p>
                      <a:r>
                        <a:rPr lang="id-ID" dirty="0">
                          <a:solidFill>
                            <a:schemeClr val="bg1"/>
                          </a:solidFill>
                        </a:rPr>
                        <a:t>10</a:t>
                      </a:r>
                      <a:endParaRPr lang="en-US" dirty="0">
                        <a:solidFill>
                          <a:schemeClr val="bg1"/>
                        </a:solidFill>
                      </a:endParaRPr>
                    </a:p>
                  </a:txBody>
                  <a:tcPr anchor="ctr"/>
                </a:tc>
                <a:tc>
                  <a:txBody>
                    <a:bodyPr/>
                    <a:lstStyle/>
                    <a:p>
                      <a:r>
                        <a:rPr lang="id-ID" dirty="0">
                          <a:solidFill>
                            <a:schemeClr val="bg1"/>
                          </a:solidFill>
                        </a:rPr>
                        <a:t>Perjudian</a:t>
                      </a:r>
                    </a:p>
                    <a:p>
                      <a:r>
                        <a:rPr lang="id-ID" dirty="0">
                          <a:solidFill>
                            <a:schemeClr val="bg1"/>
                          </a:solidFill>
                        </a:rPr>
                        <a:t>Psl</a:t>
                      </a:r>
                      <a:r>
                        <a:rPr lang="id-ID" baseline="0" dirty="0">
                          <a:solidFill>
                            <a:schemeClr val="bg1"/>
                          </a:solidFill>
                        </a:rPr>
                        <a:t> 303 KUHP</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en-US" dirty="0">
                          <a:solidFill>
                            <a:schemeClr val="bg1"/>
                          </a:solidFill>
                        </a:rPr>
                        <a:t>1</a:t>
                      </a:r>
                    </a:p>
                  </a:txBody>
                  <a:tcPr anchor="ctr"/>
                </a:tc>
                <a:tc>
                  <a:txBody>
                    <a:bodyPr/>
                    <a:lstStyle/>
                    <a:p>
                      <a:pPr algn="ctr"/>
                      <a:r>
                        <a:rPr lang="id-ID" dirty="0">
                          <a:solidFill>
                            <a:schemeClr val="bg1"/>
                          </a:solidFill>
                        </a:rPr>
                        <a:t>1</a:t>
                      </a:r>
                      <a:endParaRPr lang="en-US" dirty="0">
                        <a:solidFill>
                          <a:schemeClr val="bg1"/>
                        </a:solidFill>
                      </a:endParaRPr>
                    </a:p>
                  </a:txBody>
                  <a:tcPr anchor="ctr"/>
                </a:tc>
                <a:extLst>
                  <a:ext uri="{0D108BD9-81ED-4DB2-BD59-A6C34878D82A}">
                    <a16:rowId xmlns:a16="http://schemas.microsoft.com/office/drawing/2014/main" val="10004"/>
                  </a:ext>
                </a:extLst>
              </a:tr>
              <a:tr h="602670">
                <a:tc>
                  <a:txBody>
                    <a:bodyPr/>
                    <a:lstStyle/>
                    <a:p>
                      <a:r>
                        <a:rPr lang="id-ID" dirty="0">
                          <a:solidFill>
                            <a:schemeClr val="bg1"/>
                          </a:solidFill>
                        </a:rPr>
                        <a:t>11</a:t>
                      </a:r>
                      <a:endParaRPr lang="en-US" dirty="0">
                        <a:solidFill>
                          <a:schemeClr val="bg1"/>
                        </a:solidFill>
                      </a:endParaRPr>
                    </a:p>
                  </a:txBody>
                  <a:tcPr anchor="ctr"/>
                </a:tc>
                <a:tc>
                  <a:txBody>
                    <a:bodyPr/>
                    <a:lstStyle/>
                    <a:p>
                      <a:r>
                        <a:rPr lang="id-ID" dirty="0">
                          <a:solidFill>
                            <a:schemeClr val="bg1"/>
                          </a:solidFill>
                        </a:rPr>
                        <a:t>Membuat</a:t>
                      </a:r>
                      <a:r>
                        <a:rPr lang="id-ID" baseline="0" dirty="0">
                          <a:solidFill>
                            <a:schemeClr val="bg1"/>
                          </a:solidFill>
                        </a:rPr>
                        <a:t> dan menyebarkan video pornografi melalui medsos</a:t>
                      </a:r>
                    </a:p>
                    <a:p>
                      <a:r>
                        <a:rPr lang="id-ID" baseline="0" dirty="0">
                          <a:solidFill>
                            <a:schemeClr val="bg1"/>
                          </a:solidFill>
                        </a:rPr>
                        <a:t>Psl 27 (1) UU ITE</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id-ID" dirty="0">
                          <a:solidFill>
                            <a:schemeClr val="bg1"/>
                          </a:solidFill>
                        </a:rPr>
                        <a:t>-</a:t>
                      </a:r>
                      <a:endParaRPr lang="en-US" dirty="0">
                        <a:solidFill>
                          <a:schemeClr val="bg1"/>
                        </a:solidFill>
                      </a:endParaRPr>
                    </a:p>
                  </a:txBody>
                  <a:tcPr anchor="ctr"/>
                </a:tc>
                <a:tc>
                  <a:txBody>
                    <a:bodyPr/>
                    <a:lstStyle/>
                    <a:p>
                      <a:pPr algn="ctr"/>
                      <a:r>
                        <a:rPr lang="en-US" dirty="0">
                          <a:solidFill>
                            <a:schemeClr val="bg1"/>
                          </a:solidFill>
                        </a:rPr>
                        <a:t>1</a:t>
                      </a:r>
                    </a:p>
                  </a:txBody>
                  <a:tcPr anchor="ctr"/>
                </a:tc>
                <a:tc>
                  <a:txBody>
                    <a:bodyPr/>
                    <a:lstStyle/>
                    <a:p>
                      <a:pPr algn="ctr"/>
                      <a:r>
                        <a:rPr lang="id-ID" dirty="0">
                          <a:solidFill>
                            <a:schemeClr val="bg1"/>
                          </a:solidFill>
                        </a:rPr>
                        <a:t>1</a:t>
                      </a:r>
                      <a:endParaRPr lang="en-US" dirty="0">
                        <a:solidFill>
                          <a:schemeClr val="bg1"/>
                        </a:solidFill>
                      </a:endParaRPr>
                    </a:p>
                  </a:txBody>
                  <a:tcPr anchor="ctr"/>
                </a:tc>
                <a:extLst>
                  <a:ext uri="{0D108BD9-81ED-4DB2-BD59-A6C34878D82A}">
                    <a16:rowId xmlns:a16="http://schemas.microsoft.com/office/drawing/2014/main" val="10005"/>
                  </a:ext>
                </a:extLst>
              </a:tr>
              <a:tr h="602670">
                <a:tc gridSpan="2">
                  <a:txBody>
                    <a:bodyPr/>
                    <a:lstStyle/>
                    <a:p>
                      <a:r>
                        <a:rPr lang="id-ID" sz="2400" b="1" dirty="0">
                          <a:solidFill>
                            <a:schemeClr val="bg1"/>
                          </a:solidFill>
                        </a:rPr>
                        <a:t>Jumlah</a:t>
                      </a:r>
                      <a:endParaRPr lang="en-US" sz="2400" b="1" dirty="0">
                        <a:solidFill>
                          <a:schemeClr val="bg1"/>
                        </a:solidFill>
                      </a:endParaRPr>
                    </a:p>
                  </a:txBody>
                  <a:tcPr anchor="ctr"/>
                </a:tc>
                <a:tc hMerge="1">
                  <a:txBody>
                    <a:bodyPr/>
                    <a:lstStyle/>
                    <a:p>
                      <a:endParaRPr lang="en-US" dirty="0"/>
                    </a:p>
                  </a:txBody>
                  <a:tcPr anchor="ctr"/>
                </a:tc>
                <a:tc>
                  <a:txBody>
                    <a:bodyPr/>
                    <a:lstStyle/>
                    <a:p>
                      <a:pPr algn="ctr"/>
                      <a:r>
                        <a:rPr lang="id-ID" sz="2400" b="1" dirty="0">
                          <a:solidFill>
                            <a:schemeClr val="bg1"/>
                          </a:solidFill>
                        </a:rPr>
                        <a:t>10</a:t>
                      </a:r>
                      <a:endParaRPr lang="en-US" sz="2400" b="1" dirty="0">
                        <a:solidFill>
                          <a:schemeClr val="bg1"/>
                        </a:solidFill>
                      </a:endParaRPr>
                    </a:p>
                  </a:txBody>
                  <a:tcPr anchor="ctr"/>
                </a:tc>
                <a:tc>
                  <a:txBody>
                    <a:bodyPr/>
                    <a:lstStyle/>
                    <a:p>
                      <a:pPr algn="ctr"/>
                      <a:r>
                        <a:rPr lang="id-ID" sz="2400" b="1" dirty="0">
                          <a:solidFill>
                            <a:schemeClr val="bg1"/>
                          </a:solidFill>
                        </a:rPr>
                        <a:t>21</a:t>
                      </a:r>
                      <a:endParaRPr lang="en-US" sz="2400" b="1" dirty="0">
                        <a:solidFill>
                          <a:schemeClr val="bg1"/>
                        </a:solidFill>
                      </a:endParaRPr>
                    </a:p>
                  </a:txBody>
                  <a:tcPr anchor="ctr"/>
                </a:tc>
                <a:tc>
                  <a:txBody>
                    <a:bodyPr/>
                    <a:lstStyle/>
                    <a:p>
                      <a:pPr algn="ctr"/>
                      <a:r>
                        <a:rPr lang="id-ID" sz="2400" b="1" dirty="0">
                          <a:solidFill>
                            <a:schemeClr val="bg1"/>
                          </a:solidFill>
                        </a:rPr>
                        <a:t>21</a:t>
                      </a:r>
                      <a:endParaRPr lang="en-US" sz="2400" b="1" dirty="0">
                        <a:solidFill>
                          <a:schemeClr val="bg1"/>
                        </a:solidFill>
                      </a:endParaRPr>
                    </a:p>
                  </a:txBody>
                  <a:tcPr anchor="ctr"/>
                </a:tc>
                <a:tc>
                  <a:txBody>
                    <a:bodyPr/>
                    <a:lstStyle/>
                    <a:p>
                      <a:pPr algn="ctr"/>
                      <a:r>
                        <a:rPr lang="id-ID" sz="2400" b="1" dirty="0">
                          <a:solidFill>
                            <a:schemeClr val="bg1"/>
                          </a:solidFill>
                        </a:rPr>
                        <a:t>9</a:t>
                      </a:r>
                      <a:endParaRPr lang="en-US" sz="2400" b="1" dirty="0">
                        <a:solidFill>
                          <a:schemeClr val="bg1"/>
                        </a:solidFill>
                      </a:endParaRPr>
                    </a:p>
                  </a:txBody>
                  <a:tcPr anchor="ctr"/>
                </a:tc>
                <a:tc>
                  <a:txBody>
                    <a:bodyPr/>
                    <a:lstStyle/>
                    <a:p>
                      <a:pPr algn="ctr"/>
                      <a:r>
                        <a:rPr lang="id-ID" sz="2400" b="1" dirty="0">
                          <a:solidFill>
                            <a:schemeClr val="bg1"/>
                          </a:solidFill>
                        </a:rPr>
                        <a:t>25</a:t>
                      </a:r>
                    </a:p>
                  </a:txBody>
                  <a:tcPr anchor="ctr"/>
                </a:tc>
                <a:tc>
                  <a:txBody>
                    <a:bodyPr/>
                    <a:lstStyle/>
                    <a:p>
                      <a:pPr algn="ctr"/>
                      <a:r>
                        <a:rPr lang="id-ID" sz="2400" b="1" dirty="0">
                          <a:solidFill>
                            <a:schemeClr val="bg1"/>
                          </a:solidFill>
                        </a:rPr>
                        <a:t>86</a:t>
                      </a:r>
                      <a:endParaRPr lang="en-US" sz="2400" b="1" dirty="0">
                        <a:solidFill>
                          <a:schemeClr val="bg1"/>
                        </a:solidFill>
                      </a:endParaRPr>
                    </a:p>
                  </a:txBody>
                  <a:tcPr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597313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1"/>
          <p:cNvSpPr>
            <a:spLocks noGrp="1"/>
          </p:cNvSpPr>
          <p:nvPr>
            <p:ph type="ctrTitle"/>
          </p:nvPr>
        </p:nvSpPr>
        <p:spPr>
          <a:xfrm>
            <a:off x="914400" y="781392"/>
            <a:ext cx="7848600" cy="768148"/>
          </a:xfrm>
        </p:spPr>
        <p:txBody>
          <a:bodyPr>
            <a:noAutofit/>
          </a:bodyPr>
          <a:lstStyle/>
          <a:p>
            <a:pPr algn="l"/>
            <a:r>
              <a:rPr lang="en-US" sz="3600" b="1" dirty="0"/>
              <a:t>BULLYING (</a:t>
            </a:r>
            <a:r>
              <a:rPr lang="en-US" sz="3600" i="1" dirty="0" err="1"/>
              <a:t>Penindasan</a:t>
            </a:r>
            <a:r>
              <a:rPr lang="en-US" sz="3600" b="1" dirty="0"/>
              <a:t>) PERUNDUNGAN</a:t>
            </a:r>
            <a:r>
              <a:rPr lang="id-ID" sz="3600" b="1" dirty="0"/>
              <a:t> </a:t>
            </a:r>
          </a:p>
        </p:txBody>
      </p:sp>
      <p:sp>
        <p:nvSpPr>
          <p:cNvPr id="4" name="Subtitle 2"/>
          <p:cNvSpPr>
            <a:spLocks noGrp="1"/>
          </p:cNvSpPr>
          <p:nvPr>
            <p:ph type="subTitle" idx="1"/>
          </p:nvPr>
        </p:nvSpPr>
        <p:spPr>
          <a:xfrm>
            <a:off x="611560" y="3581400"/>
            <a:ext cx="8208912" cy="3303984"/>
          </a:xfrm>
        </p:spPr>
        <p:txBody>
          <a:bodyPr>
            <a:noAutofit/>
          </a:bodyPr>
          <a:lstStyle/>
          <a:p>
            <a:pPr marL="27432" algn="just">
              <a:tabLst>
                <a:tab pos="530225" algn="l"/>
              </a:tabLst>
            </a:pPr>
            <a:r>
              <a:rPr lang="id-ID" sz="3600" dirty="0">
                <a:solidFill>
                  <a:schemeClr val="tx1">
                    <a:lumMod val="95000"/>
                    <a:lumOff val="5000"/>
                  </a:schemeClr>
                </a:solidFill>
              </a:rPr>
              <a:t>Pe</a:t>
            </a:r>
            <a:r>
              <a:rPr lang="en-US" sz="3600" dirty="0" err="1">
                <a:solidFill>
                  <a:schemeClr val="tx1">
                    <a:lumMod val="95000"/>
                    <a:lumOff val="5000"/>
                  </a:schemeClr>
                </a:solidFill>
              </a:rPr>
              <a:t>ngertian</a:t>
            </a:r>
            <a:r>
              <a:rPr lang="en-US" sz="3600" dirty="0">
                <a:solidFill>
                  <a:schemeClr val="tx1">
                    <a:lumMod val="95000"/>
                    <a:lumOff val="5000"/>
                  </a:schemeClr>
                </a:solidFill>
              </a:rPr>
              <a:t> :</a:t>
            </a:r>
          </a:p>
          <a:p>
            <a:pPr marL="370332" indent="-342900" algn="just">
              <a:tabLst>
                <a:tab pos="530225" algn="l"/>
              </a:tabLst>
            </a:pPr>
            <a:r>
              <a:rPr lang="en-US" sz="3600" dirty="0">
                <a:solidFill>
                  <a:schemeClr val="tx1">
                    <a:lumMod val="95000"/>
                    <a:lumOff val="5000"/>
                  </a:schemeClr>
                </a:solidFill>
              </a:rPr>
              <a:t>	</a:t>
            </a:r>
          </a:p>
          <a:p>
            <a:pPr marL="370332" indent="-342900" algn="just">
              <a:tabLst>
                <a:tab pos="530225" algn="l"/>
              </a:tabLst>
            </a:pPr>
            <a:r>
              <a:rPr lang="en-US" sz="3600" dirty="0">
                <a:solidFill>
                  <a:schemeClr val="tx1">
                    <a:lumMod val="95000"/>
                    <a:lumOff val="5000"/>
                  </a:schemeClr>
                </a:solidFill>
              </a:rPr>
              <a:t>	</a:t>
            </a:r>
            <a:r>
              <a:rPr lang="en-US" sz="2400" dirty="0" err="1">
                <a:solidFill>
                  <a:schemeClr val="tx1">
                    <a:lumMod val="95000"/>
                    <a:lumOff val="5000"/>
                  </a:schemeClr>
                </a:solidFill>
              </a:rPr>
              <a:t>Segala</a:t>
            </a:r>
            <a:r>
              <a:rPr lang="en-US" sz="2400" dirty="0">
                <a:solidFill>
                  <a:schemeClr val="tx1">
                    <a:lumMod val="95000"/>
                    <a:lumOff val="5000"/>
                  </a:schemeClr>
                </a:solidFill>
              </a:rPr>
              <a:t> </a:t>
            </a:r>
            <a:r>
              <a:rPr lang="en-US" sz="2400" dirty="0" err="1">
                <a:solidFill>
                  <a:schemeClr val="tx1">
                    <a:lumMod val="95000"/>
                    <a:lumOff val="5000"/>
                  </a:schemeClr>
                </a:solidFill>
              </a:rPr>
              <a:t>bentuk</a:t>
            </a:r>
            <a:r>
              <a:rPr lang="en-US" sz="2400" dirty="0">
                <a:solidFill>
                  <a:schemeClr val="tx1">
                    <a:lumMod val="95000"/>
                    <a:lumOff val="5000"/>
                  </a:schemeClr>
                </a:solidFill>
              </a:rPr>
              <a:t> </a:t>
            </a:r>
            <a:r>
              <a:rPr lang="en-US" sz="2400" dirty="0" err="1">
                <a:solidFill>
                  <a:schemeClr val="tx1">
                    <a:lumMod val="95000"/>
                    <a:lumOff val="5000"/>
                  </a:schemeClr>
                </a:solidFill>
              </a:rPr>
              <a:t>penindasan</a:t>
            </a:r>
            <a:r>
              <a:rPr lang="en-US" sz="2400" dirty="0">
                <a:solidFill>
                  <a:schemeClr val="tx1">
                    <a:lumMod val="95000"/>
                    <a:lumOff val="5000"/>
                  </a:schemeClr>
                </a:solidFill>
              </a:rPr>
              <a:t>/</a:t>
            </a:r>
            <a:r>
              <a:rPr lang="en-US" sz="2400" dirty="0" err="1">
                <a:solidFill>
                  <a:schemeClr val="tx1">
                    <a:lumMod val="95000"/>
                    <a:lumOff val="5000"/>
                  </a:schemeClr>
                </a:solidFill>
              </a:rPr>
              <a:t>kekerasan</a:t>
            </a:r>
            <a:r>
              <a:rPr lang="en-US" sz="2400" dirty="0">
                <a:solidFill>
                  <a:schemeClr val="tx1">
                    <a:lumMod val="95000"/>
                    <a:lumOff val="5000"/>
                  </a:schemeClr>
                </a:solidFill>
              </a:rPr>
              <a:t> yang </a:t>
            </a:r>
            <a:r>
              <a:rPr lang="en-US" sz="2400" dirty="0" err="1">
                <a:solidFill>
                  <a:schemeClr val="tx1">
                    <a:lumMod val="95000"/>
                    <a:lumOff val="5000"/>
                  </a:schemeClr>
                </a:solidFill>
              </a:rPr>
              <a:t>dilakukan</a:t>
            </a:r>
            <a:r>
              <a:rPr lang="en-US" sz="2400" dirty="0">
                <a:solidFill>
                  <a:schemeClr val="tx1">
                    <a:lumMod val="95000"/>
                    <a:lumOff val="5000"/>
                  </a:schemeClr>
                </a:solidFill>
              </a:rPr>
              <a:t> </a:t>
            </a:r>
            <a:r>
              <a:rPr lang="en-US" sz="2400" dirty="0" err="1">
                <a:solidFill>
                  <a:schemeClr val="tx1">
                    <a:lumMod val="95000"/>
                    <a:lumOff val="5000"/>
                  </a:schemeClr>
                </a:solidFill>
              </a:rPr>
              <a:t>dengan</a:t>
            </a:r>
            <a:r>
              <a:rPr lang="en-US" sz="2400" dirty="0">
                <a:solidFill>
                  <a:schemeClr val="tx1">
                    <a:lumMod val="95000"/>
                    <a:lumOff val="5000"/>
                  </a:schemeClr>
                </a:solidFill>
              </a:rPr>
              <a:t> </a:t>
            </a:r>
            <a:r>
              <a:rPr lang="en-US" sz="2400" dirty="0" err="1">
                <a:solidFill>
                  <a:schemeClr val="tx1">
                    <a:lumMod val="95000"/>
                    <a:lumOff val="5000"/>
                  </a:schemeClr>
                </a:solidFill>
              </a:rPr>
              <a:t>sengaja</a:t>
            </a:r>
            <a:r>
              <a:rPr lang="en-US" sz="2400" dirty="0">
                <a:solidFill>
                  <a:schemeClr val="tx1">
                    <a:lumMod val="95000"/>
                    <a:lumOff val="5000"/>
                  </a:schemeClr>
                </a:solidFill>
              </a:rPr>
              <a:t> </a:t>
            </a:r>
            <a:r>
              <a:rPr lang="en-US" sz="2400" dirty="0" err="1">
                <a:solidFill>
                  <a:schemeClr val="tx1">
                    <a:lumMod val="95000"/>
                    <a:lumOff val="5000"/>
                  </a:schemeClr>
                </a:solidFill>
              </a:rPr>
              <a:t>oleh</a:t>
            </a:r>
            <a:r>
              <a:rPr lang="en-US" sz="2400" dirty="0">
                <a:solidFill>
                  <a:schemeClr val="tx1">
                    <a:lumMod val="95000"/>
                    <a:lumOff val="5000"/>
                  </a:schemeClr>
                </a:solidFill>
              </a:rPr>
              <a:t> </a:t>
            </a:r>
            <a:r>
              <a:rPr lang="en-US" sz="2400" dirty="0" err="1">
                <a:solidFill>
                  <a:schemeClr val="tx1">
                    <a:lumMod val="95000"/>
                    <a:lumOff val="5000"/>
                  </a:schemeClr>
                </a:solidFill>
              </a:rPr>
              <a:t>satu</a:t>
            </a:r>
            <a:r>
              <a:rPr lang="en-US" sz="2400" dirty="0">
                <a:solidFill>
                  <a:schemeClr val="tx1">
                    <a:lumMod val="95000"/>
                    <a:lumOff val="5000"/>
                  </a:schemeClr>
                </a:solidFill>
              </a:rPr>
              <a:t> orang/</a:t>
            </a:r>
            <a:r>
              <a:rPr lang="en-US" sz="2400" dirty="0" err="1">
                <a:solidFill>
                  <a:schemeClr val="tx1">
                    <a:lumMod val="95000"/>
                    <a:lumOff val="5000"/>
                  </a:schemeClr>
                </a:solidFill>
              </a:rPr>
              <a:t>sekelompok</a:t>
            </a:r>
            <a:r>
              <a:rPr lang="en-US" sz="2400" dirty="0">
                <a:solidFill>
                  <a:schemeClr val="tx1">
                    <a:lumMod val="95000"/>
                    <a:lumOff val="5000"/>
                  </a:schemeClr>
                </a:solidFill>
              </a:rPr>
              <a:t> orang yang </a:t>
            </a:r>
            <a:r>
              <a:rPr lang="en-US" sz="2400" dirty="0" err="1">
                <a:solidFill>
                  <a:schemeClr val="tx1">
                    <a:lumMod val="95000"/>
                    <a:lumOff val="5000"/>
                  </a:schemeClr>
                </a:solidFill>
              </a:rPr>
              <a:t>lebih</a:t>
            </a:r>
            <a:r>
              <a:rPr lang="en-US" sz="2400" dirty="0">
                <a:solidFill>
                  <a:schemeClr val="tx1">
                    <a:lumMod val="95000"/>
                    <a:lumOff val="5000"/>
                  </a:schemeClr>
                </a:solidFill>
              </a:rPr>
              <a:t> </a:t>
            </a:r>
            <a:r>
              <a:rPr lang="en-US" sz="2400" dirty="0" err="1">
                <a:solidFill>
                  <a:schemeClr val="tx1">
                    <a:lumMod val="95000"/>
                    <a:lumOff val="5000"/>
                  </a:schemeClr>
                </a:solidFill>
              </a:rPr>
              <a:t>kuat</a:t>
            </a:r>
            <a:r>
              <a:rPr lang="en-US" sz="2400" dirty="0">
                <a:solidFill>
                  <a:schemeClr val="tx1">
                    <a:lumMod val="95000"/>
                    <a:lumOff val="5000"/>
                  </a:schemeClr>
                </a:solidFill>
              </a:rPr>
              <a:t>/</a:t>
            </a:r>
            <a:r>
              <a:rPr lang="en-US" sz="2400" dirty="0" err="1">
                <a:solidFill>
                  <a:schemeClr val="tx1">
                    <a:lumMod val="95000"/>
                    <a:lumOff val="5000"/>
                  </a:schemeClr>
                </a:solidFill>
              </a:rPr>
              <a:t>berkuasa</a:t>
            </a:r>
            <a:r>
              <a:rPr lang="en-US" sz="2400" dirty="0">
                <a:solidFill>
                  <a:schemeClr val="tx1">
                    <a:lumMod val="95000"/>
                    <a:lumOff val="5000"/>
                  </a:schemeClr>
                </a:solidFill>
              </a:rPr>
              <a:t> </a:t>
            </a:r>
            <a:r>
              <a:rPr lang="en-US" sz="2400" dirty="0" err="1">
                <a:solidFill>
                  <a:schemeClr val="tx1">
                    <a:lumMod val="95000"/>
                    <a:lumOff val="5000"/>
                  </a:schemeClr>
                </a:solidFill>
              </a:rPr>
              <a:t>terhadap</a:t>
            </a:r>
            <a:r>
              <a:rPr lang="en-US" sz="2400" dirty="0">
                <a:solidFill>
                  <a:schemeClr val="tx1">
                    <a:lumMod val="95000"/>
                    <a:lumOff val="5000"/>
                  </a:schemeClr>
                </a:solidFill>
              </a:rPr>
              <a:t> orang lain </a:t>
            </a:r>
            <a:r>
              <a:rPr lang="en-US" sz="2400" dirty="0" err="1">
                <a:solidFill>
                  <a:schemeClr val="tx1">
                    <a:lumMod val="95000"/>
                    <a:lumOff val="5000"/>
                  </a:schemeClr>
                </a:solidFill>
              </a:rPr>
              <a:t>dengan</a:t>
            </a:r>
            <a:r>
              <a:rPr lang="en-US" sz="2400" dirty="0">
                <a:solidFill>
                  <a:schemeClr val="tx1">
                    <a:lumMod val="95000"/>
                    <a:lumOff val="5000"/>
                  </a:schemeClr>
                </a:solidFill>
              </a:rPr>
              <a:t> </a:t>
            </a:r>
            <a:r>
              <a:rPr lang="en-US" sz="2400" dirty="0" err="1">
                <a:solidFill>
                  <a:schemeClr val="tx1">
                    <a:lumMod val="95000"/>
                    <a:lumOff val="5000"/>
                  </a:schemeClr>
                </a:solidFill>
              </a:rPr>
              <a:t>tujuan</a:t>
            </a:r>
            <a:r>
              <a:rPr lang="en-US" sz="2400" dirty="0">
                <a:solidFill>
                  <a:schemeClr val="tx1">
                    <a:lumMod val="95000"/>
                    <a:lumOff val="5000"/>
                  </a:schemeClr>
                </a:solidFill>
              </a:rPr>
              <a:t> </a:t>
            </a:r>
            <a:r>
              <a:rPr lang="en-US" sz="2400" dirty="0" err="1">
                <a:solidFill>
                  <a:schemeClr val="tx1">
                    <a:lumMod val="95000"/>
                    <a:lumOff val="5000"/>
                  </a:schemeClr>
                </a:solidFill>
              </a:rPr>
              <a:t>untuk</a:t>
            </a:r>
            <a:r>
              <a:rPr lang="en-US" sz="2400" dirty="0">
                <a:solidFill>
                  <a:schemeClr val="tx1">
                    <a:lumMod val="95000"/>
                    <a:lumOff val="5000"/>
                  </a:schemeClr>
                </a:solidFill>
              </a:rPr>
              <a:t> </a:t>
            </a:r>
            <a:r>
              <a:rPr lang="en-US" sz="2400" dirty="0" err="1">
                <a:solidFill>
                  <a:schemeClr val="tx1">
                    <a:lumMod val="95000"/>
                    <a:lumOff val="5000"/>
                  </a:schemeClr>
                </a:solidFill>
              </a:rPr>
              <a:t>menyakiti</a:t>
            </a:r>
            <a:r>
              <a:rPr lang="en-US" sz="2400" dirty="0">
                <a:solidFill>
                  <a:schemeClr val="tx1">
                    <a:lumMod val="95000"/>
                    <a:lumOff val="5000"/>
                  </a:schemeClr>
                </a:solidFill>
              </a:rPr>
              <a:t> </a:t>
            </a:r>
            <a:r>
              <a:rPr lang="en-US" sz="2400" dirty="0" err="1">
                <a:solidFill>
                  <a:schemeClr val="tx1">
                    <a:lumMod val="95000"/>
                    <a:lumOff val="5000"/>
                  </a:schemeClr>
                </a:solidFill>
              </a:rPr>
              <a:t>dan</a:t>
            </a:r>
            <a:r>
              <a:rPr lang="en-US" sz="2400" dirty="0">
                <a:solidFill>
                  <a:schemeClr val="tx1">
                    <a:lumMod val="95000"/>
                    <a:lumOff val="5000"/>
                  </a:schemeClr>
                </a:solidFill>
              </a:rPr>
              <a:t> </a:t>
            </a:r>
            <a:r>
              <a:rPr lang="en-US" sz="2400" dirty="0" err="1">
                <a:solidFill>
                  <a:schemeClr val="tx1">
                    <a:lumMod val="95000"/>
                    <a:lumOff val="5000"/>
                  </a:schemeClr>
                </a:solidFill>
              </a:rPr>
              <a:t>dilakukan</a:t>
            </a:r>
            <a:r>
              <a:rPr lang="en-US" sz="2400" dirty="0">
                <a:solidFill>
                  <a:schemeClr val="tx1">
                    <a:lumMod val="95000"/>
                    <a:lumOff val="5000"/>
                  </a:schemeClr>
                </a:solidFill>
              </a:rPr>
              <a:t> </a:t>
            </a:r>
            <a:r>
              <a:rPr lang="en-US" sz="2400" dirty="0" err="1">
                <a:solidFill>
                  <a:schemeClr val="tx1">
                    <a:lumMod val="95000"/>
                    <a:lumOff val="5000"/>
                  </a:schemeClr>
                </a:solidFill>
              </a:rPr>
              <a:t>secara</a:t>
            </a:r>
            <a:r>
              <a:rPr lang="en-US" sz="2400" dirty="0">
                <a:solidFill>
                  <a:schemeClr val="tx1">
                    <a:lumMod val="95000"/>
                    <a:lumOff val="5000"/>
                  </a:schemeClr>
                </a:solidFill>
              </a:rPr>
              <a:t> </a:t>
            </a:r>
            <a:r>
              <a:rPr lang="en-US" sz="2400" dirty="0" err="1">
                <a:solidFill>
                  <a:schemeClr val="tx1">
                    <a:lumMod val="95000"/>
                    <a:lumOff val="5000"/>
                  </a:schemeClr>
                </a:solidFill>
              </a:rPr>
              <a:t>terus-menerus</a:t>
            </a:r>
            <a:r>
              <a:rPr lang="en-US" sz="2400" dirty="0">
                <a:solidFill>
                  <a:schemeClr val="tx1">
                    <a:lumMod val="95000"/>
                    <a:lumOff val="5000"/>
                  </a:schemeClr>
                </a:solidFill>
              </a:rPr>
              <a:t>.</a:t>
            </a:r>
            <a:endParaRPr lang="id-ID" sz="2400" dirty="0"/>
          </a:p>
        </p:txBody>
      </p:sp>
    </p:spTree>
    <p:extLst>
      <p:ext uri="{BB962C8B-B14F-4D97-AF65-F5344CB8AC3E}">
        <p14:creationId xmlns:p14="http://schemas.microsoft.com/office/powerpoint/2010/main" val="3910476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5634" y="614189"/>
            <a:ext cx="2876550"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40889" y="762000"/>
            <a:ext cx="6896534" cy="1080938"/>
          </a:xfrm>
        </p:spPr>
        <p:txBody>
          <a:bodyPr/>
          <a:lstStyle/>
          <a:p>
            <a:r>
              <a:rPr lang="en-US" dirty="0"/>
              <a:t>BENTUK-BENTUK BULLYING</a:t>
            </a:r>
          </a:p>
        </p:txBody>
      </p:sp>
      <p:sp>
        <p:nvSpPr>
          <p:cNvPr id="3" name="Content Placeholder 2"/>
          <p:cNvSpPr>
            <a:spLocks noGrp="1"/>
          </p:cNvSpPr>
          <p:nvPr>
            <p:ph idx="1"/>
          </p:nvPr>
        </p:nvSpPr>
        <p:spPr>
          <a:xfrm>
            <a:off x="558592" y="2057400"/>
            <a:ext cx="7498080" cy="3248000"/>
          </a:xfrm>
        </p:spPr>
        <p:txBody>
          <a:bodyPr/>
          <a:lstStyle/>
          <a:p>
            <a:r>
              <a:rPr lang="en-US" dirty="0"/>
              <a:t>BULLYING SECARA FISIK</a:t>
            </a:r>
          </a:p>
          <a:p>
            <a:r>
              <a:rPr lang="en-US" dirty="0"/>
              <a:t>BULLYING SECARA VERBAL</a:t>
            </a:r>
          </a:p>
          <a:p>
            <a:r>
              <a:rPr lang="en-US" dirty="0"/>
              <a:t>BULLYING </a:t>
            </a:r>
            <a:r>
              <a:rPr lang="id-ID" dirty="0"/>
              <a:t>SOSIAL</a:t>
            </a:r>
            <a:endParaRPr lang="en-US" dirty="0"/>
          </a:p>
          <a:p>
            <a:r>
              <a:rPr lang="en-US" dirty="0"/>
              <a:t>CYBER BULLYING</a:t>
            </a:r>
          </a:p>
          <a:p>
            <a:r>
              <a:rPr lang="en-US" dirty="0"/>
              <a:t>BULLYING SEXUAL</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480076"/>
            <a:ext cx="3048000"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2204864"/>
            <a:ext cx="212407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4361350"/>
            <a:ext cx="2076450"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1"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37423" y="4480076"/>
            <a:ext cx="2019300" cy="226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7335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3" y="4705218"/>
            <a:ext cx="2232247" cy="1748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1"/>
          <p:cNvSpPr>
            <a:spLocks noGrp="1"/>
          </p:cNvSpPr>
          <p:nvPr>
            <p:ph type="title"/>
          </p:nvPr>
        </p:nvSpPr>
        <p:spPr/>
        <p:txBody>
          <a:bodyPr>
            <a:noAutofit/>
          </a:bodyPr>
          <a:lstStyle/>
          <a:p>
            <a:pPr algn="just"/>
            <a:r>
              <a:rPr lang="en-US" sz="3600" b="1" dirty="0"/>
              <a:t>BULLYING FISIK</a:t>
            </a:r>
            <a:endParaRPr lang="id-ID" sz="3600" b="1" dirty="0"/>
          </a:p>
        </p:txBody>
      </p:sp>
      <p:sp>
        <p:nvSpPr>
          <p:cNvPr id="4" name="Subtitle 2"/>
          <p:cNvSpPr>
            <a:spLocks noGrp="1"/>
          </p:cNvSpPr>
          <p:nvPr>
            <p:ph type="subTitle" idx="4294967295"/>
          </p:nvPr>
        </p:nvSpPr>
        <p:spPr>
          <a:xfrm>
            <a:off x="381000" y="2133600"/>
            <a:ext cx="8763000" cy="4510088"/>
          </a:xfrm>
        </p:spPr>
        <p:txBody>
          <a:bodyPr>
            <a:noAutofit/>
          </a:bodyPr>
          <a:lstStyle/>
          <a:p>
            <a:pPr marL="27432" indent="0" algn="just">
              <a:buNone/>
              <a:tabLst>
                <a:tab pos="530225" algn="l"/>
              </a:tabLst>
            </a:pPr>
            <a:r>
              <a:rPr lang="en-US" sz="2300" dirty="0"/>
              <a:t>YG SERING DILAKUKAN REMAJA : </a:t>
            </a:r>
          </a:p>
          <a:p>
            <a:pPr marL="27432" indent="0" algn="just">
              <a:buNone/>
              <a:tabLst>
                <a:tab pos="530225" algn="l"/>
              </a:tabLst>
            </a:pPr>
            <a:r>
              <a:rPr lang="en-US" sz="2300" dirty="0"/>
              <a:t>Bullying </a:t>
            </a:r>
            <a:r>
              <a:rPr lang="en-US" sz="2300" dirty="0" err="1"/>
              <a:t>secara</a:t>
            </a:r>
            <a:r>
              <a:rPr lang="en-US" sz="2300" dirty="0"/>
              <a:t> FISIK ( </a:t>
            </a:r>
            <a:r>
              <a:rPr lang="en-US" sz="2300" dirty="0" err="1"/>
              <a:t>Kontak</a:t>
            </a:r>
            <a:r>
              <a:rPr lang="en-US" sz="2300" dirty="0"/>
              <a:t> </a:t>
            </a:r>
            <a:r>
              <a:rPr lang="en-US" sz="2300" dirty="0" err="1"/>
              <a:t>fisik</a:t>
            </a:r>
            <a:r>
              <a:rPr lang="en-US" sz="2300" dirty="0"/>
              <a:t> </a:t>
            </a:r>
            <a:r>
              <a:rPr lang="en-US" sz="2300" dirty="0" err="1"/>
              <a:t>antara</a:t>
            </a:r>
            <a:r>
              <a:rPr lang="en-US" sz="2300" dirty="0"/>
              <a:t> </a:t>
            </a:r>
            <a:r>
              <a:rPr lang="en-US" sz="2300" dirty="0" err="1"/>
              <a:t>pelaku</a:t>
            </a:r>
            <a:r>
              <a:rPr lang="en-US" sz="2300" dirty="0"/>
              <a:t> </a:t>
            </a:r>
            <a:r>
              <a:rPr lang="en-US" sz="2300" dirty="0" err="1"/>
              <a:t>dan</a:t>
            </a:r>
            <a:r>
              <a:rPr lang="en-US" sz="2300" dirty="0"/>
              <a:t> </a:t>
            </a:r>
            <a:r>
              <a:rPr lang="en-US" sz="2300" dirty="0" err="1"/>
              <a:t>korban</a:t>
            </a:r>
            <a:r>
              <a:rPr lang="en-US" sz="2300" dirty="0"/>
              <a:t> ).</a:t>
            </a:r>
          </a:p>
          <a:p>
            <a:pPr marL="27432" indent="0" algn="just">
              <a:buNone/>
              <a:tabLst>
                <a:tab pos="530225" algn="l"/>
              </a:tabLst>
            </a:pPr>
            <a:r>
              <a:rPr lang="en-US" sz="2300" dirty="0" err="1"/>
              <a:t>Cth</a:t>
            </a:r>
            <a:r>
              <a:rPr lang="en-US" sz="2300" dirty="0"/>
              <a:t> : </a:t>
            </a:r>
            <a:r>
              <a:rPr lang="en-US" sz="2300" dirty="0" err="1"/>
              <a:t>memukul</a:t>
            </a:r>
            <a:r>
              <a:rPr lang="en-US" sz="2300" dirty="0"/>
              <a:t>, </a:t>
            </a:r>
            <a:r>
              <a:rPr lang="en-US" sz="2300" dirty="0" err="1"/>
              <a:t>menendang</a:t>
            </a:r>
            <a:r>
              <a:rPr lang="en-US" sz="2300" dirty="0"/>
              <a:t>, </a:t>
            </a:r>
            <a:r>
              <a:rPr lang="en-US" sz="2300" dirty="0" err="1"/>
              <a:t>menampar</a:t>
            </a:r>
            <a:r>
              <a:rPr lang="en-US" sz="2300" dirty="0"/>
              <a:t>, </a:t>
            </a:r>
            <a:r>
              <a:rPr lang="en-US" sz="2300" dirty="0" err="1"/>
              <a:t>meninju</a:t>
            </a:r>
            <a:r>
              <a:rPr lang="en-US" sz="2300" dirty="0"/>
              <a:t>, </a:t>
            </a:r>
            <a:r>
              <a:rPr lang="en-US" sz="2300" dirty="0" err="1"/>
              <a:t>mendorong</a:t>
            </a:r>
            <a:r>
              <a:rPr lang="en-US" sz="2300" dirty="0"/>
              <a:t>, </a:t>
            </a:r>
            <a:r>
              <a:rPr lang="en-US" sz="2300" dirty="0" err="1"/>
              <a:t>dll</a:t>
            </a:r>
            <a:endParaRPr lang="en-US" sz="2300" dirty="0"/>
          </a:p>
          <a:p>
            <a:pPr marL="27432" indent="0" algn="just">
              <a:buNone/>
              <a:tabLst>
                <a:tab pos="530225" algn="l"/>
              </a:tabLst>
            </a:pPr>
            <a:r>
              <a:rPr lang="en-US" sz="2300" dirty="0"/>
              <a:t>( Yang </a:t>
            </a:r>
            <a:r>
              <a:rPr lang="en-US" sz="2300" dirty="0" err="1"/>
              <a:t>dilanggar</a:t>
            </a:r>
            <a:r>
              <a:rPr lang="en-US" sz="2300" dirty="0"/>
              <a:t> </a:t>
            </a:r>
            <a:r>
              <a:rPr lang="en-US" sz="2300" dirty="0" err="1"/>
              <a:t>Pasal</a:t>
            </a:r>
            <a:r>
              <a:rPr lang="en-US" sz="2300" dirty="0"/>
              <a:t> 351 KUH</a:t>
            </a:r>
            <a:r>
              <a:rPr lang="id-ID" sz="2300" dirty="0"/>
              <a:t> </a:t>
            </a:r>
            <a:r>
              <a:rPr lang="en-US" sz="2300" dirty="0"/>
              <a:t>P</a:t>
            </a:r>
            <a:r>
              <a:rPr lang="id-ID" sz="2300" dirty="0"/>
              <a:t>idana</a:t>
            </a:r>
            <a:r>
              <a:rPr lang="en-US" sz="2300" dirty="0"/>
              <a:t> )</a:t>
            </a:r>
            <a:endParaRPr lang="id-ID" sz="2300" dirty="0"/>
          </a:p>
          <a:p>
            <a:pPr marL="354013" indent="-327025" algn="just">
              <a:tabLst>
                <a:tab pos="354013" algn="l"/>
              </a:tabLst>
            </a:pPr>
            <a:endParaRPr lang="id-ID" sz="2300"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4462463"/>
            <a:ext cx="2209800"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2094" y="4750602"/>
            <a:ext cx="2762250"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6107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BULLYING VERBAL</a:t>
            </a:r>
          </a:p>
        </p:txBody>
      </p:sp>
      <p:sp>
        <p:nvSpPr>
          <p:cNvPr id="3" name="Content Placeholder 2"/>
          <p:cNvSpPr>
            <a:spLocks noGrp="1"/>
          </p:cNvSpPr>
          <p:nvPr>
            <p:ph idx="1"/>
          </p:nvPr>
        </p:nvSpPr>
        <p:spPr/>
        <p:txBody>
          <a:bodyPr/>
          <a:lstStyle/>
          <a:p>
            <a:pPr marL="370332" indent="-342900" algn="just">
              <a:buFont typeface="Wingdings" pitchFamily="2" charset="2"/>
              <a:buChar char="§"/>
              <a:tabLst>
                <a:tab pos="530225" algn="l"/>
              </a:tabLst>
            </a:pPr>
            <a:r>
              <a:rPr lang="en-US" dirty="0"/>
              <a:t>Bullying </a:t>
            </a:r>
            <a:r>
              <a:rPr lang="en-US" dirty="0" err="1"/>
              <a:t>secara</a:t>
            </a:r>
            <a:r>
              <a:rPr lang="en-US" dirty="0"/>
              <a:t> VERBAL ( kata-kata )       </a:t>
            </a:r>
          </a:p>
          <a:p>
            <a:pPr marL="27432" indent="0" algn="just">
              <a:buNone/>
              <a:tabLst>
                <a:tab pos="530225" algn="l"/>
              </a:tabLst>
            </a:pPr>
            <a:r>
              <a:rPr lang="en-US" dirty="0" err="1"/>
              <a:t>Cth</a:t>
            </a:r>
            <a:r>
              <a:rPr lang="en-US" dirty="0"/>
              <a:t> : </a:t>
            </a:r>
            <a:r>
              <a:rPr lang="en-US" dirty="0" err="1"/>
              <a:t>menghina</a:t>
            </a:r>
            <a:r>
              <a:rPr lang="en-US" dirty="0"/>
              <a:t>, </a:t>
            </a:r>
            <a:r>
              <a:rPr lang="en-US" dirty="0" err="1"/>
              <a:t>menyindir</a:t>
            </a:r>
            <a:r>
              <a:rPr lang="en-US" dirty="0"/>
              <a:t>, </a:t>
            </a:r>
            <a:r>
              <a:rPr lang="en-US" dirty="0" err="1"/>
              <a:t>meneriaki</a:t>
            </a:r>
            <a:r>
              <a:rPr lang="en-US" dirty="0"/>
              <a:t> </a:t>
            </a:r>
            <a:r>
              <a:rPr lang="en-US" dirty="0" err="1"/>
              <a:t>dengan</a:t>
            </a:r>
            <a:r>
              <a:rPr lang="en-US" dirty="0"/>
              <a:t> </a:t>
            </a:r>
            <a:r>
              <a:rPr lang="en-US" dirty="0" err="1"/>
              <a:t>kasar</a:t>
            </a:r>
            <a:r>
              <a:rPr lang="en-US" dirty="0"/>
              <a:t>, </a:t>
            </a:r>
            <a:r>
              <a:rPr lang="en-US" dirty="0" err="1"/>
              <a:t>fitnah</a:t>
            </a:r>
            <a:r>
              <a:rPr lang="en-US" dirty="0"/>
              <a:t>, </a:t>
            </a:r>
            <a:r>
              <a:rPr lang="en-US" dirty="0" err="1"/>
              <a:t>julukan</a:t>
            </a:r>
            <a:r>
              <a:rPr lang="en-US" dirty="0"/>
              <a:t> </a:t>
            </a:r>
            <a:r>
              <a:rPr lang="en-US" dirty="0" err="1"/>
              <a:t>yg</a:t>
            </a:r>
            <a:r>
              <a:rPr lang="en-US" dirty="0"/>
              <a:t> </a:t>
            </a:r>
            <a:r>
              <a:rPr lang="en-US" dirty="0" err="1"/>
              <a:t>buruk</a:t>
            </a:r>
            <a:r>
              <a:rPr lang="en-US" dirty="0"/>
              <a:t>, </a:t>
            </a:r>
            <a:r>
              <a:rPr lang="en-US" dirty="0" err="1"/>
              <a:t>celaan</a:t>
            </a:r>
            <a:r>
              <a:rPr lang="en-US" dirty="0"/>
              <a:t>, </a:t>
            </a:r>
            <a:r>
              <a:rPr lang="en-US" dirty="0" err="1"/>
              <a:t>fitnah</a:t>
            </a:r>
            <a:r>
              <a:rPr lang="en-US" dirty="0"/>
              <a:t>, </a:t>
            </a:r>
            <a:r>
              <a:rPr lang="en-US" dirty="0" err="1"/>
              <a:t>teror</a:t>
            </a:r>
            <a:r>
              <a:rPr lang="en-US" dirty="0"/>
              <a:t>, </a:t>
            </a:r>
            <a:r>
              <a:rPr lang="en-US" dirty="0" err="1"/>
              <a:t>gosip</a:t>
            </a:r>
            <a:r>
              <a:rPr lang="en-US" dirty="0"/>
              <a:t>.</a:t>
            </a:r>
          </a:p>
          <a:p>
            <a:pPr marL="27432" indent="0" algn="just">
              <a:buNone/>
              <a:tabLst>
                <a:tab pos="530225" algn="l"/>
              </a:tabLst>
            </a:pPr>
            <a:r>
              <a:rPr lang="en-US" dirty="0"/>
              <a:t>( Yang </a:t>
            </a:r>
            <a:r>
              <a:rPr lang="en-US" dirty="0" err="1"/>
              <a:t>dilanggar</a:t>
            </a:r>
            <a:r>
              <a:rPr lang="en-US" dirty="0"/>
              <a:t> </a:t>
            </a:r>
            <a:r>
              <a:rPr lang="en-US" dirty="0" err="1"/>
              <a:t>Pasal</a:t>
            </a:r>
            <a:r>
              <a:rPr lang="en-US" dirty="0"/>
              <a:t> 310 KUH</a:t>
            </a:r>
            <a:r>
              <a:rPr lang="id-ID" dirty="0"/>
              <a:t> </a:t>
            </a:r>
            <a:r>
              <a:rPr lang="en-US" dirty="0"/>
              <a:t>P</a:t>
            </a:r>
            <a:r>
              <a:rPr lang="id-ID" dirty="0"/>
              <a:t>idana</a:t>
            </a:r>
            <a:r>
              <a:rPr lang="en-US" dirty="0"/>
              <a:t> )</a:t>
            </a:r>
          </a:p>
          <a:p>
            <a:pPr marL="82296"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5634" y="4419600"/>
            <a:ext cx="2057400"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2702" y="4774623"/>
            <a:ext cx="2457450"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6495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BULLYING </a:t>
            </a:r>
            <a:r>
              <a:rPr lang="id-ID" dirty="0"/>
              <a:t>SOSIAL</a:t>
            </a:r>
            <a:endParaRPr lang="en-US" dirty="0"/>
          </a:p>
        </p:txBody>
      </p:sp>
      <p:sp>
        <p:nvSpPr>
          <p:cNvPr id="3" name="Content Placeholder 2"/>
          <p:cNvSpPr>
            <a:spLocks noGrp="1"/>
          </p:cNvSpPr>
          <p:nvPr>
            <p:ph idx="1"/>
          </p:nvPr>
        </p:nvSpPr>
        <p:spPr>
          <a:xfrm>
            <a:off x="457200" y="2209800"/>
            <a:ext cx="7498080" cy="1867272"/>
          </a:xfrm>
        </p:spPr>
        <p:txBody>
          <a:bodyPr/>
          <a:lstStyle/>
          <a:p>
            <a:r>
              <a:rPr lang="en-US" dirty="0"/>
              <a:t>Bullying </a:t>
            </a:r>
            <a:r>
              <a:rPr lang="en-US" dirty="0" err="1"/>
              <a:t>secara</a:t>
            </a:r>
            <a:r>
              <a:rPr lang="en-US" dirty="0"/>
              <a:t> </a:t>
            </a:r>
            <a:r>
              <a:rPr lang="id-ID" dirty="0"/>
              <a:t>SOSIAL</a:t>
            </a:r>
            <a:r>
              <a:rPr lang="en-US" dirty="0"/>
              <a:t> (</a:t>
            </a:r>
            <a:r>
              <a:rPr lang="en-US" dirty="0" err="1"/>
              <a:t>hubungan</a:t>
            </a:r>
            <a:r>
              <a:rPr lang="en-US" dirty="0"/>
              <a:t> </a:t>
            </a:r>
            <a:r>
              <a:rPr lang="en-US" dirty="0" err="1"/>
              <a:t>pertemanan</a:t>
            </a:r>
            <a:r>
              <a:rPr lang="en-US" dirty="0"/>
              <a:t>) </a:t>
            </a:r>
          </a:p>
          <a:p>
            <a:pPr marL="0" indent="0">
              <a:buNone/>
            </a:pPr>
            <a:r>
              <a:rPr lang="en-US" dirty="0" err="1"/>
              <a:t>Cth</a:t>
            </a:r>
            <a:r>
              <a:rPr lang="en-US" dirty="0"/>
              <a:t> : </a:t>
            </a:r>
            <a:r>
              <a:rPr lang="en-US" dirty="0" err="1"/>
              <a:t>menyebarkan</a:t>
            </a:r>
            <a:r>
              <a:rPr lang="en-US" dirty="0"/>
              <a:t> </a:t>
            </a:r>
            <a:r>
              <a:rPr lang="en-US" dirty="0" err="1"/>
              <a:t>gosip</a:t>
            </a:r>
            <a:r>
              <a:rPr lang="en-US" dirty="0"/>
              <a:t>, </a:t>
            </a:r>
            <a:r>
              <a:rPr lang="en-US" dirty="0" err="1"/>
              <a:t>mengancam</a:t>
            </a:r>
            <a:r>
              <a:rPr lang="en-US" dirty="0"/>
              <a:t>, </a:t>
            </a:r>
            <a:r>
              <a:rPr lang="en-US" dirty="0" err="1"/>
              <a:t>mengolok-olok</a:t>
            </a:r>
            <a:r>
              <a:rPr lang="en-US" dirty="0"/>
              <a:t>, </a:t>
            </a:r>
            <a:r>
              <a:rPr lang="en-US" dirty="0" err="1"/>
              <a:t>Penghindaran</a:t>
            </a:r>
            <a:r>
              <a:rPr lang="en-US" dirty="0"/>
              <a:t>, </a:t>
            </a:r>
            <a:r>
              <a:rPr lang="en-US" dirty="0" err="1"/>
              <a:t>pengucilan</a:t>
            </a:r>
            <a:r>
              <a:rPr lang="en-US" dirty="0"/>
              <a:t>,  </a:t>
            </a:r>
            <a:r>
              <a:rPr lang="en-US" dirty="0" err="1"/>
              <a:t>pengabaian</a:t>
            </a:r>
            <a:r>
              <a:rPr lang="en-US" dirty="0"/>
              <a:t>.</a:t>
            </a:r>
          </a:p>
          <a:p>
            <a:pPr marL="82296" indent="0">
              <a:buNone/>
            </a:pP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077072"/>
            <a:ext cx="2542034"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0964" y="4077072"/>
            <a:ext cx="2857500"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4549105"/>
            <a:ext cx="3267075" cy="140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7559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4294967295"/>
          </p:nvPr>
        </p:nvSpPr>
        <p:spPr>
          <a:xfrm>
            <a:off x="609600" y="620713"/>
            <a:ext cx="8229600" cy="5688012"/>
          </a:xfrm>
        </p:spPr>
        <p:txBody>
          <a:bodyPr>
            <a:noAutofit/>
          </a:bodyPr>
          <a:lstStyle/>
          <a:p>
            <a:pPr marL="370332" indent="-342900" algn="just">
              <a:buFont typeface="Wingdings" pitchFamily="2" charset="2"/>
              <a:buChar char="§"/>
              <a:tabLst>
                <a:tab pos="530225" algn="l"/>
              </a:tabLst>
            </a:pPr>
            <a:r>
              <a:rPr lang="en-US" sz="3200" dirty="0"/>
              <a:t>Cyber bullying</a:t>
            </a:r>
            <a:r>
              <a:rPr lang="id-ID" sz="3200" dirty="0"/>
              <a:t> (penindasan dunia maya) / </a:t>
            </a:r>
            <a:r>
              <a:rPr lang="en-US" sz="3200" dirty="0"/>
              <a:t>Bullying </a:t>
            </a:r>
            <a:r>
              <a:rPr lang="en-US" sz="3200" dirty="0" err="1"/>
              <a:t>secara</a:t>
            </a:r>
            <a:r>
              <a:rPr lang="en-US" sz="3200" dirty="0"/>
              <a:t> ELEKTRONIK</a:t>
            </a:r>
          </a:p>
          <a:p>
            <a:pPr marL="27432" indent="0" algn="just">
              <a:buNone/>
              <a:tabLst>
                <a:tab pos="530225" algn="l"/>
              </a:tabLst>
            </a:pPr>
            <a:endParaRPr lang="en-US" sz="3200" dirty="0"/>
          </a:p>
          <a:p>
            <a:pPr marL="27432" indent="0" algn="just">
              <a:buNone/>
              <a:tabLst>
                <a:tab pos="530225" algn="l"/>
              </a:tabLst>
            </a:pPr>
            <a:r>
              <a:rPr lang="en-US" sz="2800" dirty="0" err="1"/>
              <a:t>Cth</a:t>
            </a:r>
            <a:r>
              <a:rPr lang="en-US" sz="2800" dirty="0"/>
              <a:t> : </a:t>
            </a:r>
            <a:r>
              <a:rPr lang="en-US" sz="2800" dirty="0" err="1"/>
              <a:t>saat</a:t>
            </a:r>
            <a:r>
              <a:rPr lang="en-US" sz="2800" dirty="0"/>
              <a:t> </a:t>
            </a:r>
            <a:r>
              <a:rPr lang="en-US" sz="2800" dirty="0" err="1"/>
              <a:t>seseorang</a:t>
            </a:r>
            <a:r>
              <a:rPr lang="en-US" sz="2800" dirty="0"/>
              <a:t> </a:t>
            </a:r>
            <a:r>
              <a:rPr lang="en-US" sz="2800" dirty="0" err="1"/>
              <a:t>dihina</a:t>
            </a:r>
            <a:r>
              <a:rPr lang="en-US" sz="2800" dirty="0"/>
              <a:t>, </a:t>
            </a:r>
            <a:r>
              <a:rPr lang="en-US" sz="2800" dirty="0" err="1"/>
              <a:t>diteror</a:t>
            </a:r>
            <a:r>
              <a:rPr lang="en-US" sz="2800" dirty="0"/>
              <a:t>, kata-kata </a:t>
            </a:r>
            <a:r>
              <a:rPr lang="en-US" sz="2800" dirty="0" err="1"/>
              <a:t>kasar</a:t>
            </a:r>
            <a:r>
              <a:rPr lang="en-US" sz="2800" dirty="0"/>
              <a:t> </a:t>
            </a:r>
            <a:r>
              <a:rPr lang="en-US" sz="2800" dirty="0" err="1"/>
              <a:t>atau</a:t>
            </a:r>
            <a:r>
              <a:rPr lang="en-US" sz="2800" dirty="0"/>
              <a:t> </a:t>
            </a:r>
            <a:r>
              <a:rPr lang="en-US" sz="2800" dirty="0" err="1"/>
              <a:t>gambar</a:t>
            </a:r>
            <a:r>
              <a:rPr lang="en-US" sz="2800" dirty="0"/>
              <a:t> </a:t>
            </a:r>
            <a:r>
              <a:rPr lang="en-US" sz="2800" dirty="0" err="1"/>
              <a:t>tdk</a:t>
            </a:r>
            <a:r>
              <a:rPr lang="en-US" sz="2800" dirty="0"/>
              <a:t> </a:t>
            </a:r>
            <a:r>
              <a:rPr lang="en-US" sz="2800" dirty="0" err="1"/>
              <a:t>senonoh</a:t>
            </a:r>
            <a:r>
              <a:rPr lang="en-US" sz="2800" dirty="0"/>
              <a:t> </a:t>
            </a:r>
            <a:r>
              <a:rPr lang="en-US" sz="2800" dirty="0" err="1"/>
              <a:t>melalui</a:t>
            </a:r>
            <a:r>
              <a:rPr lang="en-US" sz="2800" dirty="0"/>
              <a:t> </a:t>
            </a:r>
            <a:r>
              <a:rPr lang="en-US" sz="2800" dirty="0" err="1"/>
              <a:t>sms</a:t>
            </a:r>
            <a:r>
              <a:rPr lang="en-US" sz="2800" dirty="0"/>
              <a:t>, chatting </a:t>
            </a:r>
            <a:r>
              <a:rPr lang="en-US" sz="2800" dirty="0" err="1"/>
              <a:t>atau</a:t>
            </a:r>
            <a:r>
              <a:rPr lang="en-US" sz="2800" dirty="0"/>
              <a:t> </a:t>
            </a:r>
            <a:r>
              <a:rPr lang="en-US" sz="2800" dirty="0" err="1"/>
              <a:t>medsos</a:t>
            </a:r>
            <a:r>
              <a:rPr lang="en-US" sz="2800" dirty="0"/>
              <a:t>. ( Yang </a:t>
            </a:r>
            <a:r>
              <a:rPr lang="en-US" sz="2800" dirty="0" err="1"/>
              <a:t>dilanggar</a:t>
            </a:r>
            <a:r>
              <a:rPr lang="en-US" sz="2800" dirty="0"/>
              <a:t> UU No. 16 Th. 2016 </a:t>
            </a:r>
            <a:r>
              <a:rPr lang="en-US" sz="2800" dirty="0" err="1"/>
              <a:t>ttg</a:t>
            </a:r>
            <a:r>
              <a:rPr lang="en-US" sz="2800" dirty="0"/>
              <a:t> </a:t>
            </a:r>
            <a:r>
              <a:rPr lang="en-US" sz="2800" dirty="0" err="1"/>
              <a:t>perubahan</a:t>
            </a:r>
            <a:r>
              <a:rPr lang="en-US" sz="2800" dirty="0"/>
              <a:t> UU No. 11 Th. 2008 </a:t>
            </a:r>
            <a:r>
              <a:rPr lang="en-US" sz="2800" dirty="0" err="1"/>
              <a:t>ttg</a:t>
            </a:r>
            <a:r>
              <a:rPr lang="en-US" sz="2800" dirty="0"/>
              <a:t> </a:t>
            </a:r>
            <a:r>
              <a:rPr lang="en-US" sz="2800" dirty="0" err="1"/>
              <a:t>Informasi</a:t>
            </a:r>
            <a:r>
              <a:rPr lang="en-US" sz="2800" dirty="0"/>
              <a:t> </a:t>
            </a:r>
            <a:r>
              <a:rPr lang="en-US" sz="2800" dirty="0" err="1"/>
              <a:t>dan</a:t>
            </a:r>
            <a:r>
              <a:rPr lang="en-US" sz="2800" dirty="0"/>
              <a:t> </a:t>
            </a:r>
            <a:r>
              <a:rPr lang="en-US" sz="2800" dirty="0" err="1"/>
              <a:t>Transaksi</a:t>
            </a:r>
            <a:r>
              <a:rPr lang="en-US" sz="2800" dirty="0"/>
              <a:t> </a:t>
            </a:r>
            <a:r>
              <a:rPr lang="en-US" sz="2800" dirty="0" err="1"/>
              <a:t>Elektronik</a:t>
            </a:r>
            <a:r>
              <a:rPr lang="en-US" sz="2800" dirty="0"/>
              <a:t> )</a:t>
            </a:r>
            <a:endParaRPr lang="id-ID" sz="2800" dirty="0"/>
          </a:p>
          <a:p>
            <a:pPr marL="370332" indent="-342900" algn="just">
              <a:tabLst>
                <a:tab pos="530225" algn="l"/>
              </a:tabLst>
            </a:pPr>
            <a:endParaRPr lang="id-ID" sz="3200" dirty="0"/>
          </a:p>
          <a:p>
            <a:pPr marL="354013" indent="-327025" algn="just">
              <a:tabLst>
                <a:tab pos="354013" algn="l"/>
              </a:tabLst>
            </a:pPr>
            <a:endParaRPr lang="id-ID" sz="36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797152"/>
            <a:ext cx="2847975"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4874" y="4219575"/>
            <a:ext cx="2095500"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4653136"/>
            <a:ext cx="2895600"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0689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4541714"/>
            <a:ext cx="2073275"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txBox="1">
            <a:spLocks/>
          </p:cNvSpPr>
          <p:nvPr/>
        </p:nvSpPr>
        <p:spPr>
          <a:xfrm>
            <a:off x="304800" y="228599"/>
            <a:ext cx="8686800" cy="6513389"/>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0" indent="0">
              <a:buFont typeface="Wingdings 2"/>
              <a:buNone/>
            </a:pPr>
            <a:r>
              <a:rPr lang="en-US" b="1" dirty="0"/>
              <a:t> Bullying </a:t>
            </a:r>
            <a:r>
              <a:rPr lang="en-US" b="1" dirty="0" err="1"/>
              <a:t>seksual</a:t>
            </a:r>
            <a:r>
              <a:rPr lang="id-ID" b="1" dirty="0"/>
              <a:t> (Penindasan Seksual)</a:t>
            </a:r>
            <a:endParaRPr lang="en-US" dirty="0"/>
          </a:p>
          <a:p>
            <a:pPr algn="just">
              <a:buFont typeface="Wingdings" pitchFamily="2" charset="2"/>
              <a:buChar char="Ø"/>
            </a:pPr>
            <a:endParaRPr lang="en-US" sz="2400" i="1" dirty="0"/>
          </a:p>
          <a:p>
            <a:pPr algn="just">
              <a:buFont typeface="Wingdings" pitchFamily="2" charset="2"/>
              <a:buChar char="Ø"/>
            </a:pPr>
            <a:r>
              <a:rPr lang="en-US" sz="2400" i="1" dirty="0"/>
              <a:t>Bullying</a:t>
            </a:r>
            <a:r>
              <a:rPr lang="en-US" sz="2400" dirty="0"/>
              <a:t> </a:t>
            </a:r>
            <a:r>
              <a:rPr lang="en-US" sz="2400" dirty="0" err="1"/>
              <a:t>selanjutnya</a:t>
            </a:r>
            <a:r>
              <a:rPr lang="en-US" sz="2400" dirty="0"/>
              <a:t> </a:t>
            </a:r>
            <a:r>
              <a:rPr lang="en-US" sz="2400" dirty="0" err="1"/>
              <a:t>merupakan</a:t>
            </a:r>
            <a:r>
              <a:rPr lang="en-US" sz="2400" dirty="0"/>
              <a:t> </a:t>
            </a:r>
            <a:r>
              <a:rPr lang="en-US" sz="2400" dirty="0" err="1"/>
              <a:t>bentuk</a:t>
            </a:r>
            <a:r>
              <a:rPr lang="en-US" sz="2400" dirty="0"/>
              <a:t> </a:t>
            </a:r>
            <a:r>
              <a:rPr lang="en-US" sz="2400" dirty="0" err="1"/>
              <a:t>pelecehan</a:t>
            </a:r>
            <a:r>
              <a:rPr lang="en-US" sz="2400" dirty="0"/>
              <a:t> </a:t>
            </a:r>
            <a:r>
              <a:rPr lang="en-US" sz="2400" dirty="0" err="1"/>
              <a:t>seksual</a:t>
            </a:r>
            <a:r>
              <a:rPr lang="en-US" sz="2400" dirty="0"/>
              <a:t> yang </a:t>
            </a:r>
            <a:r>
              <a:rPr lang="en-US" sz="2400" dirty="0" err="1"/>
              <a:t>biasanya</a:t>
            </a:r>
            <a:r>
              <a:rPr lang="en-US" sz="2400" dirty="0"/>
              <a:t> </a:t>
            </a:r>
            <a:r>
              <a:rPr lang="en-US" sz="2400" dirty="0" err="1"/>
              <a:t>terjadi</a:t>
            </a:r>
            <a:r>
              <a:rPr lang="en-US" sz="2400" dirty="0"/>
              <a:t> </a:t>
            </a:r>
            <a:r>
              <a:rPr lang="en-US" sz="2400" dirty="0" err="1"/>
              <a:t>secara</a:t>
            </a:r>
            <a:r>
              <a:rPr lang="en-US" sz="2400" dirty="0"/>
              <a:t> </a:t>
            </a:r>
            <a:r>
              <a:rPr lang="en-US" sz="2400" dirty="0" err="1"/>
              <a:t>berulang-ulang</a:t>
            </a:r>
            <a:r>
              <a:rPr lang="en-US" sz="2400" dirty="0"/>
              <a:t>, </a:t>
            </a:r>
            <a:r>
              <a:rPr lang="en-US" sz="2400" dirty="0" err="1"/>
              <a:t>dan</a:t>
            </a:r>
            <a:r>
              <a:rPr lang="en-US" sz="2400" dirty="0"/>
              <a:t> </a:t>
            </a:r>
            <a:r>
              <a:rPr lang="en-US" sz="2400" dirty="0" err="1"/>
              <a:t>meninggalkan</a:t>
            </a:r>
            <a:r>
              <a:rPr lang="en-US" sz="2400" dirty="0"/>
              <a:t> </a:t>
            </a:r>
            <a:r>
              <a:rPr lang="en-US" sz="2400" dirty="0" err="1"/>
              <a:t>dampak</a:t>
            </a:r>
            <a:r>
              <a:rPr lang="en-US" sz="2400" dirty="0"/>
              <a:t> yang </a:t>
            </a:r>
            <a:r>
              <a:rPr lang="en-US" sz="2400" dirty="0" err="1"/>
              <a:t>cukup</a:t>
            </a:r>
            <a:r>
              <a:rPr lang="en-US" sz="2400" dirty="0"/>
              <a:t> </a:t>
            </a:r>
            <a:r>
              <a:rPr lang="en-US" sz="2400" dirty="0" err="1"/>
              <a:t>mengancam</a:t>
            </a:r>
            <a:r>
              <a:rPr lang="id-ID" sz="2400" dirty="0"/>
              <a:t>.</a:t>
            </a:r>
          </a:p>
          <a:p>
            <a:pPr algn="just">
              <a:buFont typeface="Wingdings" pitchFamily="2" charset="2"/>
              <a:buChar char="Ø"/>
            </a:pPr>
            <a:r>
              <a:rPr lang="en-US" sz="2400" dirty="0" err="1"/>
              <a:t>Kebanyakan</a:t>
            </a:r>
            <a:r>
              <a:rPr lang="en-US" sz="2400" dirty="0"/>
              <a:t> </a:t>
            </a:r>
            <a:r>
              <a:rPr lang="en-US" sz="2400" dirty="0" err="1"/>
              <a:t>korban</a:t>
            </a:r>
            <a:r>
              <a:rPr lang="en-US" sz="2400" dirty="0"/>
              <a:t> </a:t>
            </a:r>
            <a:r>
              <a:rPr lang="en-US" sz="2400" dirty="0" err="1"/>
              <a:t>penindasan</a:t>
            </a:r>
            <a:r>
              <a:rPr lang="en-US" sz="2400" dirty="0"/>
              <a:t> </a:t>
            </a:r>
            <a:r>
              <a:rPr lang="en-US" sz="2400" dirty="0" err="1"/>
              <a:t>seksual</a:t>
            </a:r>
            <a:r>
              <a:rPr lang="en-US" sz="2400" dirty="0"/>
              <a:t> </a:t>
            </a:r>
            <a:r>
              <a:rPr lang="en-US" sz="2400" dirty="0" err="1"/>
              <a:t>adalah</a:t>
            </a:r>
            <a:r>
              <a:rPr lang="en-US" sz="2400" dirty="0"/>
              <a:t> </a:t>
            </a:r>
            <a:r>
              <a:rPr lang="en-US" sz="2400" dirty="0" err="1"/>
              <a:t>anak</a:t>
            </a:r>
            <a:r>
              <a:rPr lang="en-US" sz="2400" dirty="0"/>
              <a:t> </a:t>
            </a:r>
            <a:r>
              <a:rPr lang="en-US" sz="2400" dirty="0" err="1"/>
              <a:t>perempuan</a:t>
            </a:r>
            <a:r>
              <a:rPr lang="en-US" sz="2400" dirty="0"/>
              <a:t>, </a:t>
            </a:r>
            <a:r>
              <a:rPr lang="en-US" sz="2400" dirty="0" err="1"/>
              <a:t>meskipun</a:t>
            </a:r>
            <a:r>
              <a:rPr lang="en-US" sz="2400" dirty="0"/>
              <a:t> </a:t>
            </a:r>
            <a:r>
              <a:rPr lang="en-US" sz="2400" dirty="0" err="1"/>
              <a:t>tak</a:t>
            </a:r>
            <a:r>
              <a:rPr lang="en-US" sz="2400" dirty="0"/>
              <a:t> </a:t>
            </a:r>
            <a:r>
              <a:rPr lang="en-US" sz="2400" dirty="0" err="1"/>
              <a:t>menutup</a:t>
            </a:r>
            <a:r>
              <a:rPr lang="en-US" sz="2400" dirty="0"/>
              <a:t> </a:t>
            </a:r>
            <a:r>
              <a:rPr lang="en-US" sz="2400" dirty="0" err="1"/>
              <a:t>kemungkinan</a:t>
            </a:r>
            <a:r>
              <a:rPr lang="en-US" sz="2400" dirty="0"/>
              <a:t> </a:t>
            </a:r>
            <a:r>
              <a:rPr lang="en-US" sz="2400" dirty="0" err="1"/>
              <a:t>anak</a:t>
            </a:r>
            <a:r>
              <a:rPr lang="en-US" sz="2400" dirty="0"/>
              <a:t> </a:t>
            </a:r>
            <a:r>
              <a:rPr lang="en-US" sz="2400" dirty="0" err="1"/>
              <a:t>laki-laki</a:t>
            </a:r>
            <a:r>
              <a:rPr lang="en-US" sz="2400" dirty="0"/>
              <a:t> </a:t>
            </a:r>
            <a:r>
              <a:rPr lang="en-US" sz="2400" dirty="0" err="1"/>
              <a:t>juga</a:t>
            </a:r>
            <a:r>
              <a:rPr lang="en-US" sz="2400" dirty="0"/>
              <a:t> </a:t>
            </a:r>
            <a:r>
              <a:rPr lang="en-US" sz="2400" dirty="0" err="1"/>
              <a:t>mengalami</a:t>
            </a:r>
            <a:r>
              <a:rPr lang="en-US" sz="2400" dirty="0"/>
              <a:t> </a:t>
            </a:r>
            <a:r>
              <a:rPr lang="en-US" sz="2400" dirty="0" err="1"/>
              <a:t>jenis</a:t>
            </a:r>
            <a:r>
              <a:rPr lang="en-US" sz="2400" dirty="0"/>
              <a:t> </a:t>
            </a:r>
            <a:r>
              <a:rPr lang="en-US" sz="2400" i="1" dirty="0"/>
              <a:t>bullying </a:t>
            </a:r>
            <a:r>
              <a:rPr lang="en-US" sz="2400" dirty="0" err="1"/>
              <a:t>ini</a:t>
            </a:r>
            <a:r>
              <a:rPr lang="en-US" sz="2400" dirty="0"/>
              <a:t>. </a:t>
            </a:r>
            <a:endParaRPr lang="id-ID" sz="2400" dirty="0"/>
          </a:p>
          <a:p>
            <a:pPr algn="just">
              <a:buFont typeface="Wingdings" pitchFamily="2" charset="2"/>
              <a:buChar char="Ø"/>
            </a:pPr>
            <a:r>
              <a:rPr lang="en-US" sz="2400" dirty="0" err="1"/>
              <a:t>Beberapa</a:t>
            </a:r>
            <a:r>
              <a:rPr lang="en-US" sz="2400" dirty="0"/>
              <a:t> </a:t>
            </a:r>
            <a:r>
              <a:rPr lang="en-US" sz="2400" dirty="0" err="1"/>
              <a:t>tanda</a:t>
            </a:r>
            <a:r>
              <a:rPr lang="en-US" sz="2400" dirty="0"/>
              <a:t> yang </a:t>
            </a:r>
            <a:r>
              <a:rPr lang="en-US" sz="2400" dirty="0" err="1"/>
              <a:t>bisa</a:t>
            </a:r>
            <a:r>
              <a:rPr lang="en-US" sz="2400" dirty="0"/>
              <a:t> </a:t>
            </a:r>
            <a:r>
              <a:rPr lang="en-US" sz="2400" dirty="0" err="1"/>
              <a:t>Anda</a:t>
            </a:r>
            <a:r>
              <a:rPr lang="en-US" sz="2400" dirty="0"/>
              <a:t> </a:t>
            </a:r>
            <a:r>
              <a:rPr lang="en-US" sz="2400" dirty="0" err="1"/>
              <a:t>amati</a:t>
            </a:r>
            <a:r>
              <a:rPr lang="en-US" sz="2400" dirty="0"/>
              <a:t> </a:t>
            </a:r>
            <a:r>
              <a:rPr lang="en-US" sz="2400" dirty="0" err="1"/>
              <a:t>adalah</a:t>
            </a:r>
            <a:r>
              <a:rPr lang="en-US" sz="2400" dirty="0"/>
              <a:t> </a:t>
            </a:r>
            <a:r>
              <a:rPr lang="en-US" sz="2400" dirty="0" err="1"/>
              <a:t>nilai</a:t>
            </a:r>
            <a:r>
              <a:rPr lang="en-US" sz="2400" dirty="0"/>
              <a:t> </a:t>
            </a:r>
            <a:r>
              <a:rPr lang="en-US" sz="2400" dirty="0" err="1"/>
              <a:t>mata</a:t>
            </a:r>
            <a:r>
              <a:rPr lang="en-US" sz="2400" dirty="0"/>
              <a:t> </a:t>
            </a:r>
            <a:r>
              <a:rPr lang="en-US" sz="2400" dirty="0" err="1"/>
              <a:t>pelajaran</a:t>
            </a:r>
            <a:r>
              <a:rPr lang="en-US" sz="2400" dirty="0"/>
              <a:t> </a:t>
            </a:r>
            <a:r>
              <a:rPr lang="en-US" sz="2400" dirty="0" err="1"/>
              <a:t>menurun</a:t>
            </a:r>
            <a:r>
              <a:rPr lang="en-US" sz="2400" dirty="0"/>
              <a:t>, </a:t>
            </a:r>
            <a:r>
              <a:rPr lang="en-US" sz="2400" dirty="0" err="1"/>
              <a:t>muncul</a:t>
            </a:r>
            <a:r>
              <a:rPr lang="en-US" sz="2400" dirty="0"/>
              <a:t> </a:t>
            </a:r>
            <a:r>
              <a:rPr lang="en-US" sz="2400" dirty="0" err="1"/>
              <a:t>ketakutan</a:t>
            </a:r>
            <a:r>
              <a:rPr lang="en-US" sz="2400" dirty="0"/>
              <a:t> </a:t>
            </a:r>
            <a:r>
              <a:rPr lang="en-US" sz="2400" dirty="0" err="1"/>
              <a:t>terhadap</a:t>
            </a:r>
            <a:r>
              <a:rPr lang="en-US" sz="2400" dirty="0"/>
              <a:t> </a:t>
            </a:r>
            <a:r>
              <a:rPr lang="en-US" sz="2400" dirty="0" err="1"/>
              <a:t>lawan</a:t>
            </a:r>
            <a:r>
              <a:rPr lang="en-US" sz="2400" dirty="0"/>
              <a:t> </a:t>
            </a:r>
            <a:r>
              <a:rPr lang="en-US" sz="2400" dirty="0" err="1"/>
              <a:t>jenis</a:t>
            </a:r>
            <a:r>
              <a:rPr lang="en-US" sz="2400" dirty="0"/>
              <a:t>, </a:t>
            </a:r>
            <a:r>
              <a:rPr lang="en-US" sz="2400" dirty="0" err="1"/>
              <a:t>mudah</a:t>
            </a:r>
            <a:r>
              <a:rPr lang="en-US" sz="2400" dirty="0"/>
              <a:t> </a:t>
            </a:r>
            <a:r>
              <a:rPr lang="en-US" sz="2400" dirty="0" err="1"/>
              <a:t>tersinggung</a:t>
            </a:r>
            <a:r>
              <a:rPr lang="en-US" sz="2400" dirty="0"/>
              <a:t>, </a:t>
            </a:r>
            <a:r>
              <a:rPr lang="en-US" sz="2400" dirty="0" err="1"/>
              <a:t>gaya</a:t>
            </a:r>
            <a:r>
              <a:rPr lang="en-US" sz="2400" dirty="0"/>
              <a:t> </a:t>
            </a:r>
          </a:p>
          <a:p>
            <a:pPr marL="82296" indent="0" algn="just">
              <a:buNone/>
            </a:pPr>
            <a:r>
              <a:rPr lang="en-US" sz="2400" dirty="0"/>
              <a:t>	</a:t>
            </a:r>
            <a:r>
              <a:rPr lang="en-US" sz="2400" dirty="0" err="1"/>
              <a:t>berpakaian</a:t>
            </a:r>
            <a:r>
              <a:rPr lang="en-US" sz="2400" dirty="0"/>
              <a:t> </a:t>
            </a:r>
            <a:r>
              <a:rPr lang="en-US" sz="2400" dirty="0" err="1"/>
              <a:t>berubah</a:t>
            </a:r>
            <a:r>
              <a:rPr lang="en-US" sz="2400" dirty="0"/>
              <a:t>, </a:t>
            </a:r>
            <a:r>
              <a:rPr lang="en-US" sz="2400" dirty="0" err="1"/>
              <a:t>menarik</a:t>
            </a:r>
            <a:r>
              <a:rPr lang="en-US" sz="2400" dirty="0"/>
              <a:t> </a:t>
            </a:r>
            <a:r>
              <a:rPr lang="en-US" sz="2400" dirty="0" err="1"/>
              <a:t>diri</a:t>
            </a:r>
            <a:r>
              <a:rPr lang="en-US" sz="2400" dirty="0"/>
              <a:t> </a:t>
            </a:r>
            <a:r>
              <a:rPr lang="en-US" sz="2400" dirty="0" err="1"/>
              <a:t>dari</a:t>
            </a:r>
            <a:r>
              <a:rPr lang="en-US" sz="2400" dirty="0"/>
              <a:t> </a:t>
            </a:r>
          </a:p>
          <a:p>
            <a:pPr marL="82296" indent="0" algn="just">
              <a:buNone/>
            </a:pPr>
            <a:r>
              <a:rPr lang="en-US" sz="2400" dirty="0"/>
              <a:t>	</a:t>
            </a:r>
            <a:r>
              <a:rPr lang="en-US" sz="2400" dirty="0" err="1"/>
              <a:t>pergaulan</a:t>
            </a:r>
            <a:r>
              <a:rPr lang="en-US" sz="2400" dirty="0"/>
              <a:t>, </a:t>
            </a:r>
            <a:r>
              <a:rPr lang="en-US" sz="2400" dirty="0" err="1"/>
              <a:t>atau</a:t>
            </a:r>
            <a:r>
              <a:rPr lang="en-US" sz="2400" dirty="0"/>
              <a:t> </a:t>
            </a:r>
            <a:r>
              <a:rPr lang="en-US" sz="2400" dirty="0" err="1"/>
              <a:t>mengalami</a:t>
            </a:r>
            <a:r>
              <a:rPr lang="en-US" sz="2400" dirty="0"/>
              <a:t> </a:t>
            </a:r>
            <a:r>
              <a:rPr lang="en-US" sz="2400" dirty="0" err="1">
                <a:hlinkClick r:id="rId3"/>
              </a:rPr>
              <a:t>depresi</a:t>
            </a:r>
            <a:r>
              <a:rPr lang="en-US" sz="2400" dirty="0"/>
              <a:t>.</a:t>
            </a:r>
            <a:endParaRPr lang="id-ID" sz="2400" dirty="0"/>
          </a:p>
          <a:p>
            <a:pPr algn="just">
              <a:buFont typeface="Wingdings" pitchFamily="2" charset="2"/>
              <a:buChar char="Ø"/>
            </a:pPr>
            <a:r>
              <a:rPr lang="id-ID" sz="2400" dirty="0"/>
              <a:t>( pasal yang dilanggar  81, 82 UU RI </a:t>
            </a:r>
            <a:endParaRPr lang="en-US" sz="2400" dirty="0"/>
          </a:p>
          <a:p>
            <a:pPr marL="82296" indent="0" algn="just">
              <a:buNone/>
            </a:pPr>
            <a:r>
              <a:rPr lang="en-US" sz="2400" dirty="0"/>
              <a:t>	</a:t>
            </a:r>
            <a:r>
              <a:rPr lang="id-ID" sz="2400" dirty="0"/>
              <a:t>No. 17/ 2016 )</a:t>
            </a:r>
            <a:endParaRPr lang="en-US" sz="2400" dirty="0"/>
          </a:p>
        </p:txBody>
      </p:sp>
    </p:spTree>
    <p:extLst>
      <p:ext uri="{BB962C8B-B14F-4D97-AF65-F5344CB8AC3E}">
        <p14:creationId xmlns:p14="http://schemas.microsoft.com/office/powerpoint/2010/main" val="4067362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1821" y="4744906"/>
            <a:ext cx="3107957" cy="1924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PENYEBAB BULLYING</a:t>
            </a:r>
          </a:p>
        </p:txBody>
      </p:sp>
      <p:sp>
        <p:nvSpPr>
          <p:cNvPr id="3" name="Content Placeholder 2"/>
          <p:cNvSpPr>
            <a:spLocks noGrp="1"/>
          </p:cNvSpPr>
          <p:nvPr>
            <p:ph idx="1"/>
          </p:nvPr>
        </p:nvSpPr>
        <p:spPr>
          <a:xfrm>
            <a:off x="381000" y="2133600"/>
            <a:ext cx="8229600" cy="3744416"/>
          </a:xfrm>
        </p:spPr>
        <p:txBody>
          <a:bodyPr>
            <a:normAutofit/>
          </a:bodyPr>
          <a:lstStyle/>
          <a:p>
            <a:r>
              <a:rPr lang="en-US" dirty="0" err="1">
                <a:solidFill>
                  <a:schemeClr val="tx1">
                    <a:lumMod val="95000"/>
                    <a:lumOff val="5000"/>
                  </a:schemeClr>
                </a:solidFill>
              </a:rPr>
              <a:t>Adanya</a:t>
            </a:r>
            <a:r>
              <a:rPr lang="en-US" dirty="0">
                <a:solidFill>
                  <a:schemeClr val="tx1">
                    <a:lumMod val="95000"/>
                    <a:lumOff val="5000"/>
                  </a:schemeClr>
                </a:solidFill>
              </a:rPr>
              <a:t> rasa </a:t>
            </a:r>
            <a:r>
              <a:rPr lang="en-US" dirty="0" err="1">
                <a:solidFill>
                  <a:schemeClr val="tx1">
                    <a:lumMod val="95000"/>
                    <a:lumOff val="5000"/>
                  </a:schemeClr>
                </a:solidFill>
              </a:rPr>
              <a:t>ingin</a:t>
            </a:r>
            <a:r>
              <a:rPr lang="en-US" dirty="0">
                <a:solidFill>
                  <a:schemeClr val="tx1">
                    <a:lumMod val="95000"/>
                    <a:lumOff val="5000"/>
                  </a:schemeClr>
                </a:solidFill>
              </a:rPr>
              <a:t> </a:t>
            </a:r>
            <a:r>
              <a:rPr lang="en-US" dirty="0" err="1">
                <a:solidFill>
                  <a:schemeClr val="tx1">
                    <a:lumMod val="95000"/>
                    <a:lumOff val="5000"/>
                  </a:schemeClr>
                </a:solidFill>
              </a:rPr>
              <a:t>berkuasa</a:t>
            </a:r>
            <a:endParaRPr lang="en-US" dirty="0">
              <a:solidFill>
                <a:schemeClr val="tx1">
                  <a:lumMod val="95000"/>
                  <a:lumOff val="5000"/>
                </a:schemeClr>
              </a:solidFill>
            </a:endParaRPr>
          </a:p>
          <a:p>
            <a:r>
              <a:rPr lang="en-US" dirty="0" err="1">
                <a:solidFill>
                  <a:schemeClr val="tx1">
                    <a:lumMod val="95000"/>
                    <a:lumOff val="5000"/>
                  </a:schemeClr>
                </a:solidFill>
              </a:rPr>
              <a:t>Akibat</a:t>
            </a:r>
            <a:r>
              <a:rPr lang="en-US" dirty="0">
                <a:solidFill>
                  <a:schemeClr val="tx1">
                    <a:lumMod val="95000"/>
                    <a:lumOff val="5000"/>
                  </a:schemeClr>
                </a:solidFill>
              </a:rPr>
              <a:t> </a:t>
            </a:r>
            <a:r>
              <a:rPr lang="en-US" dirty="0" err="1">
                <a:solidFill>
                  <a:schemeClr val="tx1">
                    <a:lumMod val="95000"/>
                    <a:lumOff val="5000"/>
                  </a:schemeClr>
                </a:solidFill>
              </a:rPr>
              <a:t>kurang</a:t>
            </a:r>
            <a:r>
              <a:rPr lang="en-US" dirty="0">
                <a:solidFill>
                  <a:schemeClr val="tx1">
                    <a:lumMod val="95000"/>
                    <a:lumOff val="5000"/>
                  </a:schemeClr>
                </a:solidFill>
              </a:rPr>
              <a:t> </a:t>
            </a:r>
            <a:r>
              <a:rPr lang="en-US" dirty="0" err="1">
                <a:solidFill>
                  <a:schemeClr val="tx1">
                    <a:lumMod val="95000"/>
                    <a:lumOff val="5000"/>
                  </a:schemeClr>
                </a:solidFill>
              </a:rPr>
              <a:t>perhatian</a:t>
            </a:r>
            <a:r>
              <a:rPr lang="en-US" dirty="0">
                <a:solidFill>
                  <a:schemeClr val="tx1">
                    <a:lumMod val="95000"/>
                    <a:lumOff val="5000"/>
                  </a:schemeClr>
                </a:solidFill>
              </a:rPr>
              <a:t> </a:t>
            </a:r>
            <a:r>
              <a:rPr lang="en-US" dirty="0" err="1">
                <a:solidFill>
                  <a:schemeClr val="tx1">
                    <a:lumMod val="95000"/>
                    <a:lumOff val="5000"/>
                  </a:schemeClr>
                </a:solidFill>
              </a:rPr>
              <a:t>dari</a:t>
            </a:r>
            <a:r>
              <a:rPr lang="en-US" dirty="0">
                <a:solidFill>
                  <a:schemeClr val="tx1">
                    <a:lumMod val="95000"/>
                    <a:lumOff val="5000"/>
                  </a:schemeClr>
                </a:solidFill>
              </a:rPr>
              <a:t> orang </a:t>
            </a:r>
            <a:r>
              <a:rPr lang="en-US" dirty="0" err="1">
                <a:solidFill>
                  <a:schemeClr val="tx1">
                    <a:lumMod val="95000"/>
                    <a:lumOff val="5000"/>
                  </a:schemeClr>
                </a:solidFill>
              </a:rPr>
              <a:t>sekitar</a:t>
            </a:r>
            <a:endParaRPr lang="en-US" dirty="0">
              <a:solidFill>
                <a:schemeClr val="tx1">
                  <a:lumMod val="95000"/>
                  <a:lumOff val="5000"/>
                </a:schemeClr>
              </a:solidFill>
            </a:endParaRPr>
          </a:p>
          <a:p>
            <a:r>
              <a:rPr lang="en-US" dirty="0" err="1">
                <a:solidFill>
                  <a:schemeClr val="tx1">
                    <a:lumMod val="95000"/>
                    <a:lumOff val="5000"/>
                  </a:schemeClr>
                </a:solidFill>
              </a:rPr>
              <a:t>Pelaku</a:t>
            </a:r>
            <a:r>
              <a:rPr lang="en-US" dirty="0">
                <a:solidFill>
                  <a:schemeClr val="tx1">
                    <a:lumMod val="95000"/>
                    <a:lumOff val="5000"/>
                  </a:schemeClr>
                </a:solidFill>
              </a:rPr>
              <a:t> </a:t>
            </a:r>
            <a:r>
              <a:rPr lang="en-US" dirty="0" err="1">
                <a:solidFill>
                  <a:schemeClr val="tx1">
                    <a:lumMod val="95000"/>
                    <a:lumOff val="5000"/>
                  </a:schemeClr>
                </a:solidFill>
              </a:rPr>
              <a:t>pernah</a:t>
            </a:r>
            <a:r>
              <a:rPr lang="en-US" dirty="0">
                <a:solidFill>
                  <a:schemeClr val="tx1">
                    <a:lumMod val="95000"/>
                    <a:lumOff val="5000"/>
                  </a:schemeClr>
                </a:solidFill>
              </a:rPr>
              <a:t> </a:t>
            </a:r>
            <a:r>
              <a:rPr lang="en-US" dirty="0" err="1">
                <a:solidFill>
                  <a:schemeClr val="tx1">
                    <a:lumMod val="95000"/>
                    <a:lumOff val="5000"/>
                  </a:schemeClr>
                </a:solidFill>
              </a:rPr>
              <a:t>menjadi</a:t>
            </a:r>
            <a:r>
              <a:rPr lang="en-US" dirty="0">
                <a:solidFill>
                  <a:schemeClr val="tx1">
                    <a:lumMod val="95000"/>
                    <a:lumOff val="5000"/>
                  </a:schemeClr>
                </a:solidFill>
              </a:rPr>
              <a:t> </a:t>
            </a:r>
            <a:r>
              <a:rPr lang="en-US" dirty="0" err="1">
                <a:solidFill>
                  <a:schemeClr val="tx1">
                    <a:lumMod val="95000"/>
                    <a:lumOff val="5000"/>
                  </a:schemeClr>
                </a:solidFill>
              </a:rPr>
              <a:t>korban</a:t>
            </a:r>
            <a:r>
              <a:rPr lang="en-US" dirty="0">
                <a:solidFill>
                  <a:schemeClr val="tx1">
                    <a:lumMod val="95000"/>
                    <a:lumOff val="5000"/>
                  </a:schemeClr>
                </a:solidFill>
              </a:rPr>
              <a:t> </a:t>
            </a:r>
            <a:r>
              <a:rPr lang="en-US" dirty="0" err="1">
                <a:solidFill>
                  <a:schemeClr val="tx1">
                    <a:lumMod val="95000"/>
                    <a:lumOff val="5000"/>
                  </a:schemeClr>
                </a:solidFill>
              </a:rPr>
              <a:t>kekerasan</a:t>
            </a:r>
            <a:endParaRPr lang="en-US" dirty="0">
              <a:solidFill>
                <a:schemeClr val="tx1">
                  <a:lumMod val="95000"/>
                  <a:lumOff val="5000"/>
                </a:schemeClr>
              </a:solidFill>
            </a:endParaRPr>
          </a:p>
          <a:p>
            <a:r>
              <a:rPr lang="en-US" dirty="0" err="1">
                <a:solidFill>
                  <a:schemeClr val="tx1">
                    <a:lumMod val="95000"/>
                    <a:lumOff val="5000"/>
                  </a:schemeClr>
                </a:solidFill>
              </a:rPr>
              <a:t>Akibat</a:t>
            </a:r>
            <a:r>
              <a:rPr lang="en-US" dirty="0">
                <a:solidFill>
                  <a:schemeClr val="tx1">
                    <a:lumMod val="95000"/>
                    <a:lumOff val="5000"/>
                  </a:schemeClr>
                </a:solidFill>
              </a:rPr>
              <a:t> </a:t>
            </a:r>
            <a:r>
              <a:rPr lang="en-US" dirty="0" err="1">
                <a:solidFill>
                  <a:schemeClr val="tx1">
                    <a:lumMod val="95000"/>
                    <a:lumOff val="5000"/>
                  </a:schemeClr>
                </a:solidFill>
              </a:rPr>
              <a:t>sering</a:t>
            </a:r>
            <a:r>
              <a:rPr lang="en-US" dirty="0">
                <a:solidFill>
                  <a:schemeClr val="tx1">
                    <a:lumMod val="95000"/>
                    <a:lumOff val="5000"/>
                  </a:schemeClr>
                </a:solidFill>
              </a:rPr>
              <a:t> </a:t>
            </a:r>
            <a:r>
              <a:rPr lang="en-US" dirty="0" err="1">
                <a:solidFill>
                  <a:schemeClr val="tx1">
                    <a:lumMod val="95000"/>
                    <a:lumOff val="5000"/>
                  </a:schemeClr>
                </a:solidFill>
              </a:rPr>
              <a:t>berkelahi</a:t>
            </a:r>
            <a:endParaRPr lang="en-US" dirty="0">
              <a:solidFill>
                <a:schemeClr val="tx1">
                  <a:lumMod val="95000"/>
                  <a:lumOff val="5000"/>
                </a:schemeClr>
              </a:solidFill>
            </a:endParaRPr>
          </a:p>
          <a:p>
            <a:r>
              <a:rPr lang="en-US" dirty="0" err="1">
                <a:solidFill>
                  <a:schemeClr val="tx1">
                    <a:lumMod val="95000"/>
                    <a:lumOff val="5000"/>
                  </a:schemeClr>
                </a:solidFill>
              </a:rPr>
              <a:t>Akibat</a:t>
            </a:r>
            <a:r>
              <a:rPr lang="en-US" dirty="0">
                <a:solidFill>
                  <a:schemeClr val="tx1">
                    <a:lumMod val="95000"/>
                    <a:lumOff val="5000"/>
                  </a:schemeClr>
                </a:solidFill>
              </a:rPr>
              <a:t> </a:t>
            </a:r>
            <a:r>
              <a:rPr lang="en-US" dirty="0" err="1">
                <a:solidFill>
                  <a:schemeClr val="tx1">
                    <a:lumMod val="95000"/>
                    <a:lumOff val="5000"/>
                  </a:schemeClr>
                </a:solidFill>
              </a:rPr>
              <a:t>sering</a:t>
            </a:r>
            <a:r>
              <a:rPr lang="en-US" dirty="0">
                <a:solidFill>
                  <a:schemeClr val="tx1">
                    <a:lumMod val="95000"/>
                    <a:lumOff val="5000"/>
                  </a:schemeClr>
                </a:solidFill>
              </a:rPr>
              <a:t> </a:t>
            </a:r>
            <a:r>
              <a:rPr lang="en-US" dirty="0" err="1">
                <a:solidFill>
                  <a:schemeClr val="tx1">
                    <a:lumMod val="95000"/>
                    <a:lumOff val="5000"/>
                  </a:schemeClr>
                </a:solidFill>
              </a:rPr>
              <a:t>melihat</a:t>
            </a:r>
            <a:r>
              <a:rPr lang="en-US" dirty="0">
                <a:solidFill>
                  <a:schemeClr val="tx1">
                    <a:lumMod val="95000"/>
                    <a:lumOff val="5000"/>
                  </a:schemeClr>
                </a:solidFill>
              </a:rPr>
              <a:t> </a:t>
            </a:r>
            <a:r>
              <a:rPr lang="en-US" dirty="0" err="1">
                <a:solidFill>
                  <a:schemeClr val="tx1">
                    <a:lumMod val="95000"/>
                    <a:lumOff val="5000"/>
                  </a:schemeClr>
                </a:solidFill>
              </a:rPr>
              <a:t>atau</a:t>
            </a:r>
            <a:r>
              <a:rPr lang="en-US" dirty="0">
                <a:solidFill>
                  <a:schemeClr val="tx1">
                    <a:lumMod val="95000"/>
                    <a:lumOff val="5000"/>
                  </a:schemeClr>
                </a:solidFill>
              </a:rPr>
              <a:t> </a:t>
            </a:r>
            <a:r>
              <a:rPr lang="en-US" dirty="0" err="1">
                <a:solidFill>
                  <a:schemeClr val="tx1">
                    <a:lumMod val="95000"/>
                    <a:lumOff val="5000"/>
                  </a:schemeClr>
                </a:solidFill>
              </a:rPr>
              <a:t>meniru</a:t>
            </a:r>
            <a:r>
              <a:rPr lang="en-US" dirty="0">
                <a:solidFill>
                  <a:schemeClr val="tx1">
                    <a:lumMod val="95000"/>
                    <a:lumOff val="5000"/>
                  </a:schemeClr>
                </a:solidFill>
              </a:rPr>
              <a:t> </a:t>
            </a:r>
            <a:r>
              <a:rPr lang="en-US" dirty="0" err="1">
                <a:solidFill>
                  <a:schemeClr val="tx1">
                    <a:lumMod val="95000"/>
                    <a:lumOff val="5000"/>
                  </a:schemeClr>
                </a:solidFill>
              </a:rPr>
              <a:t>kekerasan</a:t>
            </a:r>
            <a:r>
              <a:rPr lang="en-US" dirty="0">
                <a:solidFill>
                  <a:schemeClr val="tx1">
                    <a:lumMod val="95000"/>
                    <a:lumOff val="5000"/>
                  </a:schemeClr>
                </a:solidFill>
              </a:rPr>
              <a:t> </a:t>
            </a:r>
            <a:r>
              <a:rPr lang="en-US" dirty="0" err="1">
                <a:solidFill>
                  <a:schemeClr val="tx1">
                    <a:lumMod val="95000"/>
                    <a:lumOff val="5000"/>
                  </a:schemeClr>
                </a:solidFill>
              </a:rPr>
              <a:t>dari</a:t>
            </a:r>
            <a:r>
              <a:rPr lang="en-US" dirty="0">
                <a:solidFill>
                  <a:schemeClr val="tx1">
                    <a:lumMod val="95000"/>
                    <a:lumOff val="5000"/>
                  </a:schemeClr>
                </a:solidFill>
              </a:rPr>
              <a:t> film </a:t>
            </a:r>
            <a:r>
              <a:rPr lang="en-US" dirty="0" err="1">
                <a:solidFill>
                  <a:schemeClr val="tx1">
                    <a:lumMod val="95000"/>
                    <a:lumOff val="5000"/>
                  </a:schemeClr>
                </a:solidFill>
              </a:rPr>
              <a:t>atau</a:t>
            </a:r>
            <a:r>
              <a:rPr lang="en-US" dirty="0">
                <a:solidFill>
                  <a:schemeClr val="tx1">
                    <a:lumMod val="95000"/>
                    <a:lumOff val="5000"/>
                  </a:schemeClr>
                </a:solidFill>
              </a:rPr>
              <a:t> game</a:t>
            </a:r>
          </a:p>
          <a:p>
            <a:pPr marL="82296" indent="0">
              <a:buNone/>
            </a:pP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554809"/>
            <a:ext cx="2162175"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3879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DAMPAK BULLYING</a:t>
            </a:r>
          </a:p>
        </p:txBody>
      </p:sp>
      <p:sp>
        <p:nvSpPr>
          <p:cNvPr id="3" name="Content Placeholder 2"/>
          <p:cNvSpPr>
            <a:spLocks noGrp="1"/>
          </p:cNvSpPr>
          <p:nvPr>
            <p:ph idx="1"/>
          </p:nvPr>
        </p:nvSpPr>
        <p:spPr>
          <a:xfrm>
            <a:off x="533400" y="2590800"/>
            <a:ext cx="6887389" cy="3345388"/>
          </a:xfrm>
        </p:spPr>
        <p:txBody>
          <a:bodyPr>
            <a:normAutofit/>
          </a:bodyPr>
          <a:lstStyle/>
          <a:p>
            <a:r>
              <a:rPr lang="en-US" dirty="0"/>
              <a:t>PENARIKAN SOSIAL</a:t>
            </a:r>
          </a:p>
          <a:p>
            <a:r>
              <a:rPr lang="en-US" dirty="0"/>
              <a:t>PENURUNAN REFORMASI AKADEMIK</a:t>
            </a:r>
          </a:p>
          <a:p>
            <a:r>
              <a:rPr lang="en-US" dirty="0"/>
              <a:t>PENGGUNAAN ALKOHOL DAN OBAT-OBATAN</a:t>
            </a:r>
          </a:p>
          <a:p>
            <a:r>
              <a:rPr lang="en-US" dirty="0"/>
              <a:t>RENDAH DIRI KECEMASAN DAN DEPRESI</a:t>
            </a:r>
          </a:p>
          <a:p>
            <a:r>
              <a:rPr lang="en-US" dirty="0"/>
              <a:t>MEROSOTNYA PRESTASI AKADEMIK</a:t>
            </a:r>
          </a:p>
          <a:p>
            <a:r>
              <a:rPr lang="en-US" dirty="0"/>
              <a:t>KELUHAN PD FISIK</a:t>
            </a:r>
          </a:p>
          <a:p>
            <a:r>
              <a:rPr lang="en-US" dirty="0"/>
              <a:t>BUNUH DIRI</a:t>
            </a:r>
          </a:p>
          <a:p>
            <a:endParaRPr lang="en-US" dirty="0"/>
          </a:p>
        </p:txBody>
      </p:sp>
      <p:pic>
        <p:nvPicPr>
          <p:cNvPr id="1026" name="Picture 2" descr="MARAKNYA PERILAKU BULLYING DIKALANGAN GENERASI MILLENIAL | Kita Sayang  Remaj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52400"/>
            <a:ext cx="3103418" cy="3103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940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45CEEFA-0540-4D3F-88F2-38DC127A5566}"/>
              </a:ext>
            </a:extLst>
          </p:cNvPr>
          <p:cNvSpPr>
            <a:spLocks noGrp="1" noChangeArrowheads="1"/>
          </p:cNvSpPr>
          <p:nvPr>
            <p:ph type="title"/>
          </p:nvPr>
        </p:nvSpPr>
        <p:spPr>
          <a:xfrm>
            <a:off x="304800" y="838200"/>
            <a:ext cx="8534400" cy="838200"/>
          </a:xfrm>
        </p:spPr>
        <p:txBody>
          <a:bodyPr/>
          <a:lstStyle/>
          <a:p>
            <a:pPr eaLnBrk="1" hangingPunct="1"/>
            <a:r>
              <a:rPr lang="fi-FI" altLang="en-US" sz="3200" b="1" dirty="0">
                <a:solidFill>
                  <a:srgbClr val="FFFF66"/>
                </a:solidFill>
              </a:rPr>
              <a:t>DAMPAK / EFEK BULLYING SCR UMUM</a:t>
            </a:r>
            <a:endParaRPr lang="en-US" altLang="en-US" sz="2400" b="1" dirty="0">
              <a:solidFill>
                <a:srgbClr val="FFFF66"/>
              </a:solidFill>
            </a:endParaRPr>
          </a:p>
        </p:txBody>
      </p:sp>
      <p:sp>
        <p:nvSpPr>
          <p:cNvPr id="4" name="Content Placeholder 7">
            <a:extLst>
              <a:ext uri="{FF2B5EF4-FFF2-40B4-BE49-F238E27FC236}">
                <a16:creationId xmlns:a16="http://schemas.microsoft.com/office/drawing/2014/main" id="{9384598E-1CFB-4EA6-A0CA-6E42DA2A0CF1}"/>
              </a:ext>
            </a:extLst>
          </p:cNvPr>
          <p:cNvSpPr>
            <a:spLocks noGrp="1"/>
          </p:cNvSpPr>
          <p:nvPr>
            <p:ph idx="1"/>
          </p:nvPr>
        </p:nvSpPr>
        <p:spPr>
          <a:xfrm>
            <a:off x="239218" y="2057400"/>
            <a:ext cx="8572500" cy="5099050"/>
          </a:xfrm>
        </p:spPr>
        <p:txBody>
          <a:bodyPr/>
          <a:lstStyle/>
          <a:p>
            <a:pPr algn="just" eaLnBrk="1" hangingPunct="1">
              <a:buFont typeface="Arial" panose="020B0604020202020204" pitchFamily="34" charset="0"/>
              <a:buNone/>
            </a:pPr>
            <a:r>
              <a:rPr lang="en-US" altLang="en-US" sz="2800" dirty="0">
                <a:highlight>
                  <a:srgbClr val="CC3300"/>
                </a:highlight>
                <a:latin typeface="Trebuchet MS" panose="020B0603020202020204" pitchFamily="34" charset="0"/>
              </a:rPr>
              <a:t>1.	  PELAKU</a:t>
            </a:r>
          </a:p>
          <a:p>
            <a:pPr algn="just" eaLnBrk="1" hangingPunct="1">
              <a:buFont typeface="Arial" panose="020B0604020202020204" pitchFamily="34" charset="0"/>
              <a:buNone/>
            </a:pPr>
            <a:r>
              <a:rPr lang="en-US" altLang="en-US" sz="2800" dirty="0">
                <a:latin typeface="Trebuchet MS" panose="020B0603020202020204" pitchFamily="34" charset="0"/>
              </a:rPr>
              <a:t>	-	BULLYING YANG TERJADI 	DAPAT MENJADI 	PENYEBAB PERILAKU 	KEKERASAN PADA 	JENJANG PENDIDIKAN 	BERIKUTNYA.</a:t>
            </a:r>
          </a:p>
          <a:p>
            <a:pPr algn="just" eaLnBrk="1" hangingPunct="1">
              <a:buFont typeface="Arial" panose="020B0604020202020204" pitchFamily="34" charset="0"/>
              <a:buNone/>
            </a:pPr>
            <a:r>
              <a:rPr lang="en-US" altLang="en-US" sz="2800" dirty="0">
                <a:latin typeface="Trebuchet MS" panose="020B0603020202020204" pitchFamily="34" charset="0"/>
              </a:rPr>
              <a:t>	-	PELAKU CENDERUNG BERPERILAKU AGRESIF 	DAN TERLIBAT DALAM 	GANK SERTA AKTIVITAS 	KENAKALAN LAINNYA.</a:t>
            </a:r>
          </a:p>
          <a:p>
            <a:pPr algn="just" eaLnBrk="1" hangingPunct="1">
              <a:buFont typeface="Arial" panose="020B0604020202020204" pitchFamily="34" charset="0"/>
              <a:buNone/>
            </a:pPr>
            <a:r>
              <a:rPr lang="en-US" altLang="en-US" sz="2800" dirty="0">
                <a:latin typeface="Trebuchet MS" panose="020B0603020202020204" pitchFamily="34" charset="0"/>
              </a:rPr>
              <a:t>	-	PELAKU RETAN TERLIBAT DALAM KASUS 	KRIMINAL MENGINJAK USIA REMAJA.</a:t>
            </a:r>
          </a:p>
        </p:txBody>
      </p:sp>
      <p:pic>
        <p:nvPicPr>
          <p:cNvPr id="5" name="Picture 4">
            <a:extLst>
              <a:ext uri="{FF2B5EF4-FFF2-40B4-BE49-F238E27FC236}">
                <a16:creationId xmlns:a16="http://schemas.microsoft.com/office/drawing/2014/main" id="{80D2159F-36A0-461A-A3EB-A10E9B9DA3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45CEEFA-0540-4D3F-88F2-38DC127A5566}"/>
              </a:ext>
            </a:extLst>
          </p:cNvPr>
          <p:cNvSpPr>
            <a:spLocks noGrp="1" noChangeArrowheads="1"/>
          </p:cNvSpPr>
          <p:nvPr>
            <p:ph type="title"/>
          </p:nvPr>
        </p:nvSpPr>
        <p:spPr>
          <a:xfrm>
            <a:off x="304800" y="838200"/>
            <a:ext cx="8534400" cy="838200"/>
          </a:xfrm>
        </p:spPr>
        <p:txBody>
          <a:bodyPr/>
          <a:lstStyle/>
          <a:p>
            <a:pPr eaLnBrk="1" hangingPunct="1"/>
            <a:r>
              <a:rPr lang="fi-FI" altLang="en-US" sz="3200" b="1" dirty="0">
                <a:solidFill>
                  <a:srgbClr val="FFFF66"/>
                </a:solidFill>
              </a:rPr>
              <a:t>DAMPAK / EFEK BULLYING SCR UMUM</a:t>
            </a:r>
            <a:endParaRPr lang="en-US" altLang="en-US" sz="2400" b="1" dirty="0">
              <a:solidFill>
                <a:srgbClr val="FFFF66"/>
              </a:solidFill>
            </a:endParaRPr>
          </a:p>
        </p:txBody>
      </p:sp>
      <p:sp>
        <p:nvSpPr>
          <p:cNvPr id="6" name="Content Placeholder 7">
            <a:extLst>
              <a:ext uri="{FF2B5EF4-FFF2-40B4-BE49-F238E27FC236}">
                <a16:creationId xmlns:a16="http://schemas.microsoft.com/office/drawing/2014/main" id="{F65F5E42-DEC1-4D97-B329-BBE9D0F42205}"/>
              </a:ext>
            </a:extLst>
          </p:cNvPr>
          <p:cNvSpPr>
            <a:spLocks noGrp="1"/>
          </p:cNvSpPr>
          <p:nvPr>
            <p:ph idx="1"/>
          </p:nvPr>
        </p:nvSpPr>
        <p:spPr>
          <a:xfrm>
            <a:off x="127000" y="2590800"/>
            <a:ext cx="8712200" cy="3657600"/>
          </a:xfrm>
        </p:spPr>
        <p:txBody>
          <a:bodyPr>
            <a:normAutofit fontScale="25000" lnSpcReduction="20000"/>
          </a:bodyPr>
          <a:lstStyle/>
          <a:p>
            <a:pPr algn="just" eaLnBrk="1" hangingPunct="1">
              <a:buFont typeface="Arial" panose="020B0604020202020204" pitchFamily="34" charset="0"/>
              <a:buNone/>
            </a:pPr>
            <a:r>
              <a:rPr lang="en-US" altLang="en-US" sz="11200" dirty="0">
                <a:solidFill>
                  <a:srgbClr val="FFFF00"/>
                </a:solidFill>
                <a:highlight>
                  <a:srgbClr val="000080"/>
                </a:highlight>
                <a:latin typeface="Trebuchet MS" panose="020B0603020202020204" pitchFamily="34" charset="0"/>
              </a:rPr>
              <a:t>2.	KORBAN</a:t>
            </a:r>
          </a:p>
          <a:p>
            <a:pPr algn="just" eaLnBrk="1" hangingPunct="1">
              <a:buFont typeface="Arial" panose="020B0604020202020204" pitchFamily="34" charset="0"/>
              <a:buNone/>
            </a:pPr>
            <a:r>
              <a:rPr lang="en-US" altLang="en-US" sz="11200" dirty="0">
                <a:latin typeface="Trebuchet MS" panose="020B0603020202020204" pitchFamily="34" charset="0"/>
              </a:rPr>
              <a:t>	-	MEMILIKI MASALAH EMOSI, AKADEMIK, DAN 	PERILAKU JANGKA 	PANJANG.</a:t>
            </a:r>
          </a:p>
          <a:p>
            <a:pPr algn="just" eaLnBrk="1" hangingPunct="1">
              <a:buFont typeface="Arial" panose="020B0604020202020204" pitchFamily="34" charset="0"/>
              <a:buNone/>
            </a:pPr>
            <a:r>
              <a:rPr lang="en-US" altLang="en-US" sz="11200" dirty="0">
                <a:latin typeface="Trebuchet MS" panose="020B0603020202020204" pitchFamily="34" charset="0"/>
              </a:rPr>
              <a:t>	-	CENDERUNG MEMILIKI HARGA DIRI YANG 	RENDAH, LEBIH 	MERASA TERTEKAN, SUKA 	MENYENDIRI, CEMAS, DAN TDK AMAN</a:t>
            </a:r>
          </a:p>
          <a:p>
            <a:pPr algn="just" eaLnBrk="1" hangingPunct="1">
              <a:buFont typeface="Arial" panose="020B0604020202020204" pitchFamily="34" charset="0"/>
              <a:buNone/>
            </a:pPr>
            <a:r>
              <a:rPr lang="en-US" altLang="en-US" sz="11200" dirty="0">
                <a:latin typeface="Trebuchet MS" panose="020B0603020202020204" pitchFamily="34" charset="0"/>
              </a:rPr>
              <a:t>	-	BULLYING MENIMBULKAN BERBAGAI MASALAH 		YANG 	BERHUBUNGAN DENGAN SEKOLAH 	SEPERTI TIDAK SUKA 	TERHADAP SEKOLAH, 	MEMBOLOS, DAN DROP OUT.</a:t>
            </a:r>
          </a:p>
          <a:p>
            <a:pPr algn="just" eaLnBrk="1" hangingPunct="1">
              <a:buFont typeface="Arial" panose="020B0604020202020204" pitchFamily="34" charset="0"/>
              <a:buNone/>
            </a:pPr>
            <a:endParaRPr lang="en-US" altLang="en-US" sz="2000" dirty="0">
              <a:latin typeface="Trebuchet MS" panose="020B0603020202020204" pitchFamily="34" charset="0"/>
            </a:endParaRPr>
          </a:p>
          <a:p>
            <a:pPr algn="just" eaLnBrk="1" hangingPunct="1">
              <a:buFont typeface="Arial" panose="020B0604020202020204" pitchFamily="34" charset="0"/>
              <a:buNone/>
            </a:pPr>
            <a:r>
              <a:rPr lang="en-US" altLang="en-US" sz="2000" dirty="0">
                <a:latin typeface="Trebuchet MS" panose="020B0603020202020204" pitchFamily="34" charset="0"/>
              </a:rPr>
              <a:t> </a:t>
            </a:r>
          </a:p>
        </p:txBody>
      </p:sp>
      <p:pic>
        <p:nvPicPr>
          <p:cNvPr id="7" name="Picture 6">
            <a:extLst>
              <a:ext uri="{FF2B5EF4-FFF2-40B4-BE49-F238E27FC236}">
                <a16:creationId xmlns:a16="http://schemas.microsoft.com/office/drawing/2014/main" id="{D7B7A74F-EFDC-42BB-8C12-F9420165CF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extLst>
      <p:ext uri="{BB962C8B-B14F-4D97-AF65-F5344CB8AC3E}">
        <p14:creationId xmlns:p14="http://schemas.microsoft.com/office/powerpoint/2010/main" val="2338010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45CEEFA-0540-4D3F-88F2-38DC127A5566}"/>
              </a:ext>
            </a:extLst>
          </p:cNvPr>
          <p:cNvSpPr>
            <a:spLocks noGrp="1" noChangeArrowheads="1"/>
          </p:cNvSpPr>
          <p:nvPr>
            <p:ph type="title"/>
          </p:nvPr>
        </p:nvSpPr>
        <p:spPr>
          <a:xfrm>
            <a:off x="304800" y="838200"/>
            <a:ext cx="8534400" cy="838200"/>
          </a:xfrm>
        </p:spPr>
        <p:txBody>
          <a:bodyPr/>
          <a:lstStyle/>
          <a:p>
            <a:pPr eaLnBrk="1" hangingPunct="1"/>
            <a:r>
              <a:rPr lang="fi-FI" altLang="en-US" sz="3200" b="1" dirty="0">
                <a:solidFill>
                  <a:srgbClr val="FFFF66"/>
                </a:solidFill>
              </a:rPr>
              <a:t>DAMPAK / EFEK BULLYING SCR UMUM</a:t>
            </a:r>
            <a:endParaRPr lang="en-US" altLang="en-US" sz="2400" b="1" dirty="0">
              <a:solidFill>
                <a:srgbClr val="FFFF66"/>
              </a:solidFill>
            </a:endParaRPr>
          </a:p>
        </p:txBody>
      </p:sp>
      <p:sp>
        <p:nvSpPr>
          <p:cNvPr id="6" name="Content Placeholder 7">
            <a:extLst>
              <a:ext uri="{FF2B5EF4-FFF2-40B4-BE49-F238E27FC236}">
                <a16:creationId xmlns:a16="http://schemas.microsoft.com/office/drawing/2014/main" id="{F65F5E42-DEC1-4D97-B329-BBE9D0F42205}"/>
              </a:ext>
            </a:extLst>
          </p:cNvPr>
          <p:cNvSpPr>
            <a:spLocks noGrp="1"/>
          </p:cNvSpPr>
          <p:nvPr>
            <p:ph idx="1"/>
          </p:nvPr>
        </p:nvSpPr>
        <p:spPr>
          <a:xfrm>
            <a:off x="127000" y="2133600"/>
            <a:ext cx="8712200" cy="3657600"/>
          </a:xfrm>
        </p:spPr>
        <p:txBody>
          <a:bodyPr>
            <a:noAutofit/>
          </a:bodyPr>
          <a:lstStyle/>
          <a:p>
            <a:pPr eaLnBrk="1" hangingPunct="1">
              <a:buFont typeface="Arial" panose="020B0604020202020204" pitchFamily="34" charset="0"/>
              <a:buNone/>
            </a:pPr>
            <a:r>
              <a:rPr lang="en-US" altLang="en-US" sz="2600" dirty="0">
                <a:highlight>
                  <a:srgbClr val="800080"/>
                </a:highlight>
                <a:latin typeface="Trebuchet MS" panose="020B0603020202020204" pitchFamily="34" charset="0"/>
              </a:rPr>
              <a:t>3.	</a:t>
            </a:r>
            <a:r>
              <a:rPr lang="en-US" altLang="en-US" sz="2600" dirty="0">
                <a:highlight>
                  <a:srgbClr val="800080"/>
                </a:highlight>
              </a:rPr>
              <a:t> SAKSI </a:t>
            </a:r>
          </a:p>
          <a:p>
            <a:pPr eaLnBrk="1" hangingPunct="1">
              <a:buFont typeface="Arial" panose="020B0604020202020204" pitchFamily="34" charset="0"/>
              <a:buNone/>
            </a:pPr>
            <a:r>
              <a:rPr lang="en-US" altLang="en-US" sz="2600" dirty="0"/>
              <a:t>	-	MENGALAMI PERASAAN YG TIDAK 	MENYENANGKAN DAN 	MENGALAMI TEKANAN 	PSIKOLOGIS YANG BERAT.</a:t>
            </a:r>
          </a:p>
          <a:p>
            <a:pPr eaLnBrk="1" hangingPunct="1">
              <a:buFont typeface="Arial" panose="020B0604020202020204" pitchFamily="34" charset="0"/>
              <a:buNone/>
            </a:pPr>
            <a:r>
              <a:rPr lang="en-US" altLang="en-US" sz="2600" dirty="0"/>
              <a:t>	-	MERASA TERANCAM DAN KETAKUTAN AKAN 	MENJADI KORBAN 	SELANJUTNYA.</a:t>
            </a:r>
          </a:p>
          <a:p>
            <a:pPr eaLnBrk="1" hangingPunct="1">
              <a:buFont typeface="Arial" panose="020B0604020202020204" pitchFamily="34" charset="0"/>
              <a:buNone/>
            </a:pPr>
            <a:r>
              <a:rPr lang="en-US" altLang="en-US" sz="2600" dirty="0"/>
              <a:t>	-	DAPAT MENGALAMI PRESTASI YANG RENDAH DI 	KELAS 	KARENA 	PERHATIAN MASIH 	TERFOKUS PD BAGAIMANA CARA MENGHINDARI 	MENJADI TARGET BULLYING DARI PADA  TUGAS 	AKADEMIK.</a:t>
            </a:r>
          </a:p>
          <a:p>
            <a:pPr algn="just" eaLnBrk="1" hangingPunct="1">
              <a:buFont typeface="Arial" panose="020B0604020202020204" pitchFamily="34" charset="0"/>
              <a:buNone/>
            </a:pPr>
            <a:endParaRPr lang="en-US" altLang="en-US" sz="2600" dirty="0">
              <a:latin typeface="Trebuchet MS" panose="020B0603020202020204" pitchFamily="34" charset="0"/>
            </a:endParaRPr>
          </a:p>
          <a:p>
            <a:pPr algn="just" eaLnBrk="1" hangingPunct="1">
              <a:buFont typeface="Arial" panose="020B0604020202020204" pitchFamily="34" charset="0"/>
              <a:buNone/>
            </a:pPr>
            <a:r>
              <a:rPr lang="en-US" altLang="en-US" sz="2600" dirty="0">
                <a:latin typeface="Trebuchet MS" panose="020B0603020202020204" pitchFamily="34" charset="0"/>
              </a:rPr>
              <a:t> </a:t>
            </a:r>
          </a:p>
        </p:txBody>
      </p:sp>
      <p:pic>
        <p:nvPicPr>
          <p:cNvPr id="4" name="Picture 3">
            <a:extLst>
              <a:ext uri="{FF2B5EF4-FFF2-40B4-BE49-F238E27FC236}">
                <a16:creationId xmlns:a16="http://schemas.microsoft.com/office/drawing/2014/main" id="{BEACADFC-E3DC-446D-840E-3D9A8C1423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extLst>
      <p:ext uri="{BB962C8B-B14F-4D97-AF65-F5344CB8AC3E}">
        <p14:creationId xmlns:p14="http://schemas.microsoft.com/office/powerpoint/2010/main" val="1108144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941167"/>
            <a:ext cx="7920105" cy="1916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33400" y="685800"/>
            <a:ext cx="7284672" cy="1143000"/>
          </a:xfrm>
        </p:spPr>
        <p:txBody>
          <a:bodyPr>
            <a:normAutofit/>
          </a:bodyPr>
          <a:lstStyle/>
          <a:p>
            <a:r>
              <a:rPr lang="en-US" sz="2800" dirty="0"/>
              <a:t>BAGAIMANA CARA PENCEGAHAN</a:t>
            </a:r>
          </a:p>
        </p:txBody>
      </p:sp>
      <p:sp>
        <p:nvSpPr>
          <p:cNvPr id="3" name="Content Placeholder 2"/>
          <p:cNvSpPr>
            <a:spLocks noGrp="1"/>
          </p:cNvSpPr>
          <p:nvPr>
            <p:ph sz="half" idx="1"/>
          </p:nvPr>
        </p:nvSpPr>
        <p:spPr>
          <a:xfrm>
            <a:off x="381000" y="2057400"/>
            <a:ext cx="8583488" cy="2955776"/>
          </a:xfrm>
        </p:spPr>
        <p:txBody>
          <a:bodyPr>
            <a:normAutofit fontScale="77500" lnSpcReduction="20000"/>
          </a:bodyPr>
          <a:lstStyle/>
          <a:p>
            <a:pPr marL="82296" indent="0">
              <a:buNone/>
            </a:pPr>
            <a:r>
              <a:rPr lang="en-US" b="1" dirty="0">
                <a:latin typeface="+mj-lt"/>
              </a:rPr>
              <a:t>1. BILA SEBAGAI KORBAN</a:t>
            </a:r>
          </a:p>
          <a:p>
            <a:pPr marL="82296" indent="0">
              <a:buNone/>
            </a:pPr>
            <a:endParaRPr lang="en-US" dirty="0">
              <a:latin typeface="+mj-lt"/>
            </a:endParaRPr>
          </a:p>
          <a:p>
            <a:r>
              <a:rPr lang="en-US" dirty="0" err="1">
                <a:latin typeface="+mj-lt"/>
              </a:rPr>
              <a:t>Jangan</a:t>
            </a:r>
            <a:r>
              <a:rPr lang="en-US" dirty="0">
                <a:latin typeface="+mj-lt"/>
              </a:rPr>
              <a:t> </a:t>
            </a:r>
            <a:r>
              <a:rPr lang="en-US" dirty="0" err="1">
                <a:latin typeface="+mj-lt"/>
              </a:rPr>
              <a:t>beri</a:t>
            </a:r>
            <a:r>
              <a:rPr lang="en-US" dirty="0">
                <a:latin typeface="+mj-lt"/>
              </a:rPr>
              <a:t> </a:t>
            </a:r>
            <a:r>
              <a:rPr lang="en-US" dirty="0" err="1">
                <a:latin typeface="+mj-lt"/>
              </a:rPr>
              <a:t>kesempatan</a:t>
            </a:r>
            <a:r>
              <a:rPr lang="en-US" dirty="0">
                <a:latin typeface="+mj-lt"/>
              </a:rPr>
              <a:t> </a:t>
            </a:r>
            <a:r>
              <a:rPr lang="en-US" dirty="0" err="1">
                <a:latin typeface="+mj-lt"/>
              </a:rPr>
              <a:t>kpd</a:t>
            </a:r>
            <a:r>
              <a:rPr lang="en-US" dirty="0">
                <a:latin typeface="+mj-lt"/>
              </a:rPr>
              <a:t> </a:t>
            </a:r>
            <a:r>
              <a:rPr lang="en-US" dirty="0" err="1">
                <a:latin typeface="+mj-lt"/>
              </a:rPr>
              <a:t>pelaku</a:t>
            </a:r>
            <a:r>
              <a:rPr lang="en-US" dirty="0">
                <a:latin typeface="+mj-lt"/>
              </a:rPr>
              <a:t> bullying </a:t>
            </a:r>
            <a:r>
              <a:rPr lang="en-US" dirty="0" err="1">
                <a:latin typeface="+mj-lt"/>
              </a:rPr>
              <a:t>hindari</a:t>
            </a:r>
            <a:r>
              <a:rPr lang="en-US" dirty="0">
                <a:latin typeface="+mj-lt"/>
              </a:rPr>
              <a:t> </a:t>
            </a:r>
            <a:r>
              <a:rPr lang="en-US" dirty="0" err="1">
                <a:latin typeface="+mj-lt"/>
              </a:rPr>
              <a:t>membawa</a:t>
            </a:r>
            <a:r>
              <a:rPr lang="en-US" dirty="0">
                <a:latin typeface="+mj-lt"/>
              </a:rPr>
              <a:t> </a:t>
            </a:r>
            <a:r>
              <a:rPr lang="en-US" dirty="0" err="1">
                <a:latin typeface="+mj-lt"/>
              </a:rPr>
              <a:t>barang</a:t>
            </a:r>
            <a:r>
              <a:rPr lang="en-US" dirty="0">
                <a:latin typeface="+mj-lt"/>
              </a:rPr>
              <a:t> </a:t>
            </a:r>
            <a:r>
              <a:rPr lang="en-US" dirty="0" err="1">
                <a:latin typeface="+mj-lt"/>
              </a:rPr>
              <a:t>mewah</a:t>
            </a:r>
            <a:r>
              <a:rPr lang="en-US" dirty="0">
                <a:latin typeface="+mj-lt"/>
              </a:rPr>
              <a:t> </a:t>
            </a:r>
            <a:r>
              <a:rPr lang="en-US" dirty="0" err="1">
                <a:latin typeface="+mj-lt"/>
              </a:rPr>
              <a:t>berlebihan</a:t>
            </a:r>
            <a:endParaRPr lang="en-US" dirty="0">
              <a:latin typeface="+mj-lt"/>
            </a:endParaRPr>
          </a:p>
          <a:p>
            <a:r>
              <a:rPr lang="en-US" dirty="0" err="1">
                <a:latin typeface="+mj-lt"/>
              </a:rPr>
              <a:t>Jangan</a:t>
            </a:r>
            <a:r>
              <a:rPr lang="en-US" dirty="0">
                <a:latin typeface="+mj-lt"/>
              </a:rPr>
              <a:t> </a:t>
            </a:r>
            <a:r>
              <a:rPr lang="en-US" dirty="0" err="1">
                <a:latin typeface="+mj-lt"/>
              </a:rPr>
              <a:t>sendirian</a:t>
            </a:r>
            <a:r>
              <a:rPr lang="en-US" dirty="0">
                <a:latin typeface="+mj-lt"/>
              </a:rPr>
              <a:t>, </a:t>
            </a:r>
            <a:r>
              <a:rPr lang="en-US" dirty="0" err="1">
                <a:latin typeface="+mj-lt"/>
              </a:rPr>
              <a:t>cobalah</a:t>
            </a:r>
            <a:r>
              <a:rPr lang="en-US" dirty="0">
                <a:latin typeface="+mj-lt"/>
              </a:rPr>
              <a:t> </a:t>
            </a:r>
            <a:r>
              <a:rPr lang="en-US" dirty="0" err="1">
                <a:latin typeface="+mj-lt"/>
              </a:rPr>
              <a:t>perluas</a:t>
            </a:r>
            <a:r>
              <a:rPr lang="en-US" dirty="0">
                <a:latin typeface="+mj-lt"/>
              </a:rPr>
              <a:t> </a:t>
            </a:r>
            <a:r>
              <a:rPr lang="en-US" dirty="0" err="1">
                <a:latin typeface="+mj-lt"/>
              </a:rPr>
              <a:t>pergaulan</a:t>
            </a:r>
            <a:r>
              <a:rPr lang="en-US" dirty="0">
                <a:latin typeface="+mj-lt"/>
              </a:rPr>
              <a:t> </a:t>
            </a:r>
            <a:r>
              <a:rPr lang="en-US" dirty="0" err="1">
                <a:latin typeface="+mj-lt"/>
              </a:rPr>
              <a:t>dan</a:t>
            </a:r>
            <a:r>
              <a:rPr lang="en-US" dirty="0">
                <a:latin typeface="+mj-lt"/>
              </a:rPr>
              <a:t> </a:t>
            </a:r>
            <a:r>
              <a:rPr lang="en-US" dirty="0" err="1">
                <a:latin typeface="+mj-lt"/>
              </a:rPr>
              <a:t>berkumpul</a:t>
            </a:r>
            <a:r>
              <a:rPr lang="en-US" dirty="0">
                <a:latin typeface="+mj-lt"/>
              </a:rPr>
              <a:t> </a:t>
            </a:r>
            <a:r>
              <a:rPr lang="en-US" dirty="0" err="1">
                <a:latin typeface="+mj-lt"/>
              </a:rPr>
              <a:t>dengan</a:t>
            </a:r>
            <a:r>
              <a:rPr lang="en-US" dirty="0">
                <a:latin typeface="+mj-lt"/>
              </a:rPr>
              <a:t> </a:t>
            </a:r>
            <a:r>
              <a:rPr lang="en-US" dirty="0" err="1">
                <a:latin typeface="+mj-lt"/>
              </a:rPr>
              <a:t>teman</a:t>
            </a:r>
            <a:endParaRPr lang="en-US" dirty="0">
              <a:latin typeface="+mj-lt"/>
            </a:endParaRPr>
          </a:p>
          <a:p>
            <a:r>
              <a:rPr lang="en-US" dirty="0" err="1">
                <a:latin typeface="+mj-lt"/>
              </a:rPr>
              <a:t>Hindari</a:t>
            </a:r>
            <a:r>
              <a:rPr lang="en-US" dirty="0">
                <a:latin typeface="+mj-lt"/>
              </a:rPr>
              <a:t> </a:t>
            </a:r>
            <a:r>
              <a:rPr lang="en-US" dirty="0" err="1">
                <a:latin typeface="+mj-lt"/>
              </a:rPr>
              <a:t>dekat</a:t>
            </a:r>
            <a:r>
              <a:rPr lang="en-US" dirty="0">
                <a:latin typeface="+mj-lt"/>
              </a:rPr>
              <a:t> </a:t>
            </a:r>
            <a:r>
              <a:rPr lang="en-US" dirty="0" err="1">
                <a:latin typeface="+mj-lt"/>
              </a:rPr>
              <a:t>dengan</a:t>
            </a:r>
            <a:r>
              <a:rPr lang="en-US" dirty="0">
                <a:latin typeface="+mj-lt"/>
              </a:rPr>
              <a:t> </a:t>
            </a:r>
            <a:r>
              <a:rPr lang="en-US" dirty="0" err="1">
                <a:latin typeface="+mj-lt"/>
              </a:rPr>
              <a:t>pelaku</a:t>
            </a:r>
            <a:r>
              <a:rPr lang="en-US" dirty="0">
                <a:latin typeface="+mj-lt"/>
              </a:rPr>
              <a:t> bullying, </a:t>
            </a:r>
            <a:r>
              <a:rPr lang="en-US" dirty="0" err="1">
                <a:latin typeface="+mj-lt"/>
              </a:rPr>
              <a:t>dan</a:t>
            </a:r>
            <a:r>
              <a:rPr lang="en-US" dirty="0">
                <a:latin typeface="+mj-lt"/>
              </a:rPr>
              <a:t> </a:t>
            </a:r>
            <a:r>
              <a:rPr lang="en-US" dirty="0" err="1">
                <a:latin typeface="+mj-lt"/>
              </a:rPr>
              <a:t>jangan</a:t>
            </a:r>
            <a:r>
              <a:rPr lang="en-US" dirty="0">
                <a:latin typeface="+mj-lt"/>
              </a:rPr>
              <a:t> </a:t>
            </a:r>
            <a:r>
              <a:rPr lang="en-US" dirty="0" err="1">
                <a:latin typeface="+mj-lt"/>
              </a:rPr>
              <a:t>memancing</a:t>
            </a:r>
            <a:r>
              <a:rPr lang="en-US" dirty="0">
                <a:latin typeface="+mj-lt"/>
              </a:rPr>
              <a:t> </a:t>
            </a:r>
            <a:r>
              <a:rPr lang="en-US" dirty="0" err="1">
                <a:latin typeface="+mj-lt"/>
              </a:rPr>
              <a:t>perkara</a:t>
            </a:r>
            <a:r>
              <a:rPr lang="en-US" dirty="0">
                <a:latin typeface="+mj-lt"/>
              </a:rPr>
              <a:t> </a:t>
            </a:r>
            <a:r>
              <a:rPr lang="en-US" dirty="0" err="1">
                <a:latin typeface="+mj-lt"/>
              </a:rPr>
              <a:t>dengannya</a:t>
            </a:r>
            <a:endParaRPr lang="en-US" dirty="0">
              <a:latin typeface="+mj-lt"/>
            </a:endParaRPr>
          </a:p>
          <a:p>
            <a:r>
              <a:rPr lang="en-US" dirty="0" err="1">
                <a:latin typeface="+mj-lt"/>
              </a:rPr>
              <a:t>Tampillah</a:t>
            </a:r>
            <a:r>
              <a:rPr lang="en-US" dirty="0">
                <a:latin typeface="+mj-lt"/>
              </a:rPr>
              <a:t> </a:t>
            </a:r>
            <a:r>
              <a:rPr lang="en-US" dirty="0" err="1">
                <a:latin typeface="+mj-lt"/>
              </a:rPr>
              <a:t>percaya</a:t>
            </a:r>
            <a:r>
              <a:rPr lang="en-US" dirty="0">
                <a:latin typeface="+mj-lt"/>
              </a:rPr>
              <a:t> </a:t>
            </a:r>
            <a:r>
              <a:rPr lang="en-US" dirty="0" err="1">
                <a:latin typeface="+mj-lt"/>
              </a:rPr>
              <a:t>diri</a:t>
            </a:r>
            <a:endParaRPr lang="en-US" dirty="0">
              <a:latin typeface="+mj-lt"/>
            </a:endParaRPr>
          </a:p>
          <a:p>
            <a:r>
              <a:rPr lang="en-US" dirty="0" err="1">
                <a:latin typeface="+mj-lt"/>
              </a:rPr>
              <a:t>Jangan</a:t>
            </a:r>
            <a:r>
              <a:rPr lang="en-US" dirty="0">
                <a:latin typeface="+mj-lt"/>
              </a:rPr>
              <a:t> </a:t>
            </a:r>
            <a:r>
              <a:rPr lang="en-US" dirty="0" err="1">
                <a:latin typeface="+mj-lt"/>
              </a:rPr>
              <a:t>menjadi</a:t>
            </a:r>
            <a:r>
              <a:rPr lang="en-US" dirty="0">
                <a:latin typeface="+mj-lt"/>
              </a:rPr>
              <a:t> orang </a:t>
            </a:r>
            <a:r>
              <a:rPr lang="en-US" dirty="0" err="1">
                <a:latin typeface="+mj-lt"/>
              </a:rPr>
              <a:t>yg</a:t>
            </a:r>
            <a:r>
              <a:rPr lang="en-US" dirty="0">
                <a:latin typeface="+mj-lt"/>
              </a:rPr>
              <a:t> </a:t>
            </a:r>
            <a:r>
              <a:rPr lang="en-US" dirty="0" err="1">
                <a:latin typeface="+mj-lt"/>
              </a:rPr>
              <a:t>lemah</a:t>
            </a:r>
            <a:r>
              <a:rPr lang="en-US" dirty="0">
                <a:latin typeface="+mj-lt"/>
              </a:rPr>
              <a:t> </a:t>
            </a:r>
            <a:r>
              <a:rPr lang="en-US" dirty="0" err="1">
                <a:latin typeface="+mj-lt"/>
              </a:rPr>
              <a:t>beranilah</a:t>
            </a:r>
            <a:r>
              <a:rPr lang="en-US" dirty="0">
                <a:latin typeface="+mj-lt"/>
              </a:rPr>
              <a:t> </a:t>
            </a:r>
            <a:r>
              <a:rPr lang="en-US" dirty="0" err="1">
                <a:latin typeface="+mj-lt"/>
              </a:rPr>
              <a:t>melapor</a:t>
            </a:r>
            <a:r>
              <a:rPr lang="en-US" dirty="0">
                <a:latin typeface="+mj-lt"/>
              </a:rPr>
              <a:t> </a:t>
            </a:r>
            <a:r>
              <a:rPr lang="en-US" dirty="0" err="1">
                <a:latin typeface="+mj-lt"/>
              </a:rPr>
              <a:t>kepada</a:t>
            </a:r>
            <a:r>
              <a:rPr lang="en-US" dirty="0">
                <a:latin typeface="+mj-lt"/>
              </a:rPr>
              <a:t> orang </a:t>
            </a:r>
            <a:r>
              <a:rPr lang="en-US" dirty="0" err="1">
                <a:latin typeface="+mj-lt"/>
              </a:rPr>
              <a:t>dewasa</a:t>
            </a:r>
            <a:endParaRPr lang="en-US" dirty="0">
              <a:latin typeface="+mj-lt"/>
            </a:endParaRPr>
          </a:p>
          <a:p>
            <a:endParaRPr lang="en-US" dirty="0">
              <a:latin typeface="+mj-lt"/>
            </a:endParaRPr>
          </a:p>
        </p:txBody>
      </p:sp>
    </p:spTree>
    <p:extLst>
      <p:ext uri="{BB962C8B-B14F-4D97-AF65-F5344CB8AC3E}">
        <p14:creationId xmlns:p14="http://schemas.microsoft.com/office/powerpoint/2010/main" val="3497874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SEBAGAI PELAKU</a:t>
            </a:r>
          </a:p>
        </p:txBody>
      </p:sp>
      <p:sp>
        <p:nvSpPr>
          <p:cNvPr id="3" name="Content Placeholder 2"/>
          <p:cNvSpPr>
            <a:spLocks noGrp="1"/>
          </p:cNvSpPr>
          <p:nvPr>
            <p:ph sz="half" idx="1"/>
          </p:nvPr>
        </p:nvSpPr>
        <p:spPr>
          <a:xfrm>
            <a:off x="762000" y="2286000"/>
            <a:ext cx="6808800" cy="3417168"/>
          </a:xfrm>
        </p:spPr>
        <p:txBody>
          <a:bodyPr/>
          <a:lstStyle/>
          <a:p>
            <a:pPr marL="370332" indent="-342900" algn="just">
              <a:buFont typeface="Wingdings" pitchFamily="2" charset="2"/>
              <a:buChar char="§"/>
              <a:tabLst>
                <a:tab pos="530225" algn="l"/>
              </a:tabLst>
            </a:pPr>
            <a:r>
              <a:rPr lang="id-ID" dirty="0"/>
              <a:t>Perbanyak melakukan ibadah</a:t>
            </a:r>
          </a:p>
          <a:p>
            <a:pPr marL="370332" indent="-342900" algn="just">
              <a:buFont typeface="Wingdings" pitchFamily="2" charset="2"/>
              <a:buChar char="§"/>
              <a:tabLst>
                <a:tab pos="530225" algn="l"/>
              </a:tabLst>
            </a:pPr>
            <a:r>
              <a:rPr lang="id-ID" dirty="0"/>
              <a:t>Memperbaiki komunikasi dengan orang tua</a:t>
            </a:r>
            <a:r>
              <a:rPr lang="en-US" dirty="0"/>
              <a:t>, guru </a:t>
            </a:r>
            <a:r>
              <a:rPr lang="en-US" dirty="0" err="1"/>
              <a:t>dan</a:t>
            </a:r>
            <a:r>
              <a:rPr lang="en-US" dirty="0"/>
              <a:t> </a:t>
            </a:r>
            <a:r>
              <a:rPr lang="en-US" dirty="0" err="1"/>
              <a:t>teman</a:t>
            </a:r>
            <a:r>
              <a:rPr lang="en-US" dirty="0"/>
              <a:t> </a:t>
            </a:r>
            <a:endParaRPr lang="id-ID" dirty="0"/>
          </a:p>
          <a:p>
            <a:pPr marL="370332" indent="-342900" algn="just">
              <a:buFont typeface="Wingdings" pitchFamily="2" charset="2"/>
              <a:buChar char="§"/>
              <a:tabLst>
                <a:tab pos="530225" algn="l"/>
              </a:tabLst>
            </a:pPr>
            <a:r>
              <a:rPr lang="id-ID" dirty="0"/>
              <a:t>Perbanyak melakukan aktivitas bermanfaat : olahraga, hobi, kegiatan ekskul</a:t>
            </a:r>
          </a:p>
          <a:p>
            <a:pPr marL="370332" indent="-342900" algn="just">
              <a:buFont typeface="Wingdings" pitchFamily="2" charset="2"/>
              <a:buChar char="§"/>
              <a:tabLst>
                <a:tab pos="530225" algn="l"/>
              </a:tabLst>
            </a:pPr>
            <a:r>
              <a:rPr lang="id-ID" dirty="0"/>
              <a:t>Perbanyak Sharing ( curhat ) dengan orangtua / Guru / Sahabat</a:t>
            </a:r>
          </a:p>
          <a:p>
            <a:pPr marL="82296" indent="0">
              <a:buNone/>
            </a:pPr>
            <a:endParaRPr lang="en-US" dirty="0"/>
          </a:p>
        </p:txBody>
      </p:sp>
    </p:spTree>
    <p:extLst>
      <p:ext uri="{BB962C8B-B14F-4D97-AF65-F5344CB8AC3E}">
        <p14:creationId xmlns:p14="http://schemas.microsoft.com/office/powerpoint/2010/main" val="45161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7498080" cy="1143000"/>
          </a:xfrm>
        </p:spPr>
        <p:txBody>
          <a:bodyPr/>
          <a:lstStyle/>
          <a:p>
            <a:r>
              <a:rPr lang="en-US" dirty="0"/>
              <a:t>SEBAGAI SAKSI</a:t>
            </a:r>
          </a:p>
        </p:txBody>
      </p:sp>
      <p:sp>
        <p:nvSpPr>
          <p:cNvPr id="3" name="Content Placeholder 2"/>
          <p:cNvSpPr>
            <a:spLocks noGrp="1"/>
          </p:cNvSpPr>
          <p:nvPr>
            <p:ph sz="half" idx="1"/>
          </p:nvPr>
        </p:nvSpPr>
        <p:spPr>
          <a:xfrm>
            <a:off x="609600" y="2057400"/>
            <a:ext cx="8138864" cy="3658776"/>
          </a:xfrm>
        </p:spPr>
        <p:txBody>
          <a:bodyPr>
            <a:normAutofit/>
          </a:bodyPr>
          <a:lstStyle/>
          <a:p>
            <a:r>
              <a:rPr lang="en-US" sz="2300" dirty="0" err="1"/>
              <a:t>Ingat</a:t>
            </a:r>
            <a:r>
              <a:rPr lang="en-US" sz="2300" dirty="0"/>
              <a:t>!!!! </a:t>
            </a:r>
            <a:r>
              <a:rPr lang="en-US" sz="2300" dirty="0" err="1"/>
              <a:t>Dampak</a:t>
            </a:r>
            <a:r>
              <a:rPr lang="en-US" sz="2300" dirty="0"/>
              <a:t> </a:t>
            </a:r>
            <a:r>
              <a:rPr lang="en-US" sz="2300" dirty="0" err="1"/>
              <a:t>bulying</a:t>
            </a:r>
            <a:r>
              <a:rPr lang="en-US" sz="2300" dirty="0"/>
              <a:t> </a:t>
            </a:r>
            <a:r>
              <a:rPr lang="en-US" sz="2300" dirty="0" err="1"/>
              <a:t>bagi</a:t>
            </a:r>
            <a:r>
              <a:rPr lang="en-US" sz="2300" dirty="0"/>
              <a:t> </a:t>
            </a:r>
            <a:r>
              <a:rPr lang="en-US" sz="2300" dirty="0" err="1"/>
              <a:t>masa</a:t>
            </a:r>
            <a:r>
              <a:rPr lang="en-US" sz="2300" dirty="0"/>
              <a:t> </a:t>
            </a:r>
            <a:r>
              <a:rPr lang="en-US" sz="2300" dirty="0" err="1"/>
              <a:t>depan</a:t>
            </a:r>
            <a:endParaRPr lang="en-US" sz="2300" dirty="0"/>
          </a:p>
          <a:p>
            <a:r>
              <a:rPr lang="en-US" sz="2300" dirty="0" err="1"/>
              <a:t>Berilah</a:t>
            </a:r>
            <a:r>
              <a:rPr lang="en-US" sz="2300" dirty="0"/>
              <a:t> </a:t>
            </a:r>
            <a:r>
              <a:rPr lang="en-US" sz="2300" dirty="0" err="1"/>
              <a:t>peringatan</a:t>
            </a:r>
            <a:r>
              <a:rPr lang="en-US" sz="2300" dirty="0"/>
              <a:t> </a:t>
            </a:r>
            <a:r>
              <a:rPr lang="en-US" sz="2300" dirty="0" err="1"/>
              <a:t>pada</a:t>
            </a:r>
            <a:r>
              <a:rPr lang="en-US" sz="2300" dirty="0"/>
              <a:t> </a:t>
            </a:r>
            <a:r>
              <a:rPr lang="en-US" sz="2300" dirty="0" err="1"/>
              <a:t>pelaku</a:t>
            </a:r>
            <a:r>
              <a:rPr lang="en-US" sz="2300" dirty="0"/>
              <a:t> </a:t>
            </a:r>
            <a:r>
              <a:rPr lang="en-US" sz="2300" dirty="0" err="1"/>
              <a:t>tentang</a:t>
            </a:r>
            <a:r>
              <a:rPr lang="en-US" sz="2300" dirty="0"/>
              <a:t> </a:t>
            </a:r>
            <a:r>
              <a:rPr lang="en-US" sz="2300" dirty="0" err="1"/>
              <a:t>keburukan</a:t>
            </a:r>
            <a:r>
              <a:rPr lang="en-US" sz="2300" dirty="0"/>
              <a:t> </a:t>
            </a:r>
            <a:r>
              <a:rPr lang="en-US" sz="2300" dirty="0" err="1"/>
              <a:t>bulyying</a:t>
            </a:r>
            <a:endParaRPr lang="en-US" sz="2300" dirty="0"/>
          </a:p>
          <a:p>
            <a:r>
              <a:rPr lang="en-US" sz="2300" dirty="0" err="1"/>
              <a:t>Jangan</a:t>
            </a:r>
            <a:r>
              <a:rPr lang="en-US" sz="2300" dirty="0"/>
              <a:t> </a:t>
            </a:r>
            <a:r>
              <a:rPr lang="en-US" sz="2300" dirty="0" err="1"/>
              <a:t>hanya</a:t>
            </a:r>
            <a:r>
              <a:rPr lang="en-US" sz="2300" dirty="0"/>
              <a:t> </a:t>
            </a:r>
            <a:r>
              <a:rPr lang="en-US" sz="2300" dirty="0" err="1"/>
              <a:t>diam</a:t>
            </a:r>
            <a:r>
              <a:rPr lang="en-US" sz="2300" dirty="0"/>
              <a:t>, </a:t>
            </a:r>
            <a:r>
              <a:rPr lang="en-US" sz="2300" dirty="0" err="1"/>
              <a:t>rangkul</a:t>
            </a:r>
            <a:r>
              <a:rPr lang="en-US" sz="2300" dirty="0"/>
              <a:t> </a:t>
            </a:r>
            <a:r>
              <a:rPr lang="en-US" sz="2300" dirty="0" err="1"/>
              <a:t>dan</a:t>
            </a:r>
            <a:r>
              <a:rPr lang="en-US" sz="2300" dirty="0"/>
              <a:t> </a:t>
            </a:r>
            <a:r>
              <a:rPr lang="en-US" sz="2300" dirty="0" err="1"/>
              <a:t>dukunglah</a:t>
            </a:r>
            <a:r>
              <a:rPr lang="en-US" sz="2300" dirty="0"/>
              <a:t> </a:t>
            </a:r>
            <a:r>
              <a:rPr lang="en-US" sz="2300" dirty="0" err="1"/>
              <a:t>korban</a:t>
            </a:r>
            <a:r>
              <a:rPr lang="en-US" sz="2300" dirty="0"/>
              <a:t> bullying</a:t>
            </a:r>
          </a:p>
          <a:p>
            <a:r>
              <a:rPr lang="en-US" sz="2300" dirty="0" err="1"/>
              <a:t>Bertindak</a:t>
            </a:r>
            <a:r>
              <a:rPr lang="en-US" sz="2300" dirty="0"/>
              <a:t> </a:t>
            </a:r>
            <a:r>
              <a:rPr lang="en-US" sz="2300" dirty="0" err="1"/>
              <a:t>dengan</a:t>
            </a:r>
            <a:r>
              <a:rPr lang="en-US" sz="2300" dirty="0"/>
              <a:t> </a:t>
            </a:r>
            <a:r>
              <a:rPr lang="en-US" sz="2300" dirty="0" err="1"/>
              <a:t>mencari</a:t>
            </a:r>
            <a:r>
              <a:rPr lang="en-US" sz="2300" dirty="0"/>
              <a:t> </a:t>
            </a:r>
            <a:r>
              <a:rPr lang="en-US" sz="2300" dirty="0" err="1"/>
              <a:t>bantuan</a:t>
            </a:r>
            <a:r>
              <a:rPr lang="en-US" sz="2300" dirty="0"/>
              <a:t> </a:t>
            </a:r>
            <a:r>
              <a:rPr lang="en-US" sz="2300" dirty="0" err="1"/>
              <a:t>untuk</a:t>
            </a:r>
            <a:r>
              <a:rPr lang="en-US" sz="2300" dirty="0"/>
              <a:t> </a:t>
            </a:r>
            <a:r>
              <a:rPr lang="en-US" sz="2300" dirty="0" err="1"/>
              <a:t>korban</a:t>
            </a:r>
            <a:r>
              <a:rPr lang="en-US" sz="2300" dirty="0"/>
              <a:t> </a:t>
            </a:r>
            <a:r>
              <a:rPr lang="en-US" sz="2300" dirty="0" err="1"/>
              <a:t>atau</a:t>
            </a:r>
            <a:r>
              <a:rPr lang="en-US" sz="2300" dirty="0"/>
              <a:t> </a:t>
            </a:r>
            <a:r>
              <a:rPr lang="en-US" sz="2300" dirty="0" err="1"/>
              <a:t>lapor</a:t>
            </a:r>
            <a:r>
              <a:rPr lang="en-US" sz="2300" dirty="0"/>
              <a:t> </a:t>
            </a:r>
            <a:r>
              <a:rPr lang="en-US" sz="2300" dirty="0" err="1"/>
              <a:t>pada</a:t>
            </a:r>
            <a:r>
              <a:rPr lang="en-US" sz="2300" dirty="0"/>
              <a:t> orang </a:t>
            </a:r>
            <a:r>
              <a:rPr lang="en-US" sz="2300" dirty="0" err="1"/>
              <a:t>dewasa</a:t>
            </a:r>
            <a:endParaRPr lang="en-US" sz="2300" dirty="0"/>
          </a:p>
          <a:p>
            <a:r>
              <a:rPr lang="en-US" sz="2300" dirty="0" err="1"/>
              <a:t>Terus</a:t>
            </a:r>
            <a:r>
              <a:rPr lang="en-US" sz="2300" dirty="0"/>
              <a:t> </a:t>
            </a:r>
            <a:r>
              <a:rPr lang="en-US" sz="2300" dirty="0" err="1"/>
              <a:t>dampingi</a:t>
            </a:r>
            <a:r>
              <a:rPr lang="en-US" sz="2300" dirty="0"/>
              <a:t> </a:t>
            </a:r>
            <a:r>
              <a:rPr lang="en-US" sz="2300" dirty="0" err="1"/>
              <a:t>korban</a:t>
            </a:r>
            <a:r>
              <a:rPr lang="en-US" sz="2300" dirty="0"/>
              <a:t>, </a:t>
            </a:r>
            <a:r>
              <a:rPr lang="en-US" sz="2300" dirty="0" err="1"/>
              <a:t>dan</a:t>
            </a:r>
            <a:r>
              <a:rPr lang="en-US" sz="2300" dirty="0"/>
              <a:t> </a:t>
            </a:r>
            <a:r>
              <a:rPr lang="en-US" sz="2300" dirty="0" err="1"/>
              <a:t>bertindak</a:t>
            </a:r>
            <a:r>
              <a:rPr lang="en-US" sz="2300" dirty="0"/>
              <a:t> </a:t>
            </a:r>
            <a:r>
              <a:rPr lang="en-US" sz="2300" dirty="0" err="1"/>
              <a:t>bijaksana</a:t>
            </a:r>
            <a:r>
              <a:rPr lang="en-US" sz="2300" dirty="0"/>
              <a:t> </a:t>
            </a:r>
            <a:r>
              <a:rPr lang="en-US" sz="2300" dirty="0" err="1"/>
              <a:t>dalam</a:t>
            </a:r>
            <a:r>
              <a:rPr lang="en-US" sz="2300" dirty="0"/>
              <a:t> </a:t>
            </a:r>
            <a:r>
              <a:rPr lang="en-US" sz="2300" dirty="0" err="1"/>
              <a:t>menghadapi</a:t>
            </a:r>
            <a:r>
              <a:rPr lang="en-US" sz="2300" dirty="0"/>
              <a:t> </a:t>
            </a:r>
            <a:r>
              <a:rPr lang="en-US" sz="2300" dirty="0" err="1"/>
              <a:t>pelaku</a:t>
            </a:r>
            <a:endParaRPr lang="en-US" sz="2300" dirty="0"/>
          </a:p>
          <a:p>
            <a:pPr marL="82296" indent="0">
              <a:buNone/>
            </a:pPr>
            <a:endParaRPr lang="en-US" sz="23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5578599"/>
            <a:ext cx="5715000" cy="1279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3410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5" name="Content Placeholder 7">
            <a:extLst>
              <a:ext uri="{FF2B5EF4-FFF2-40B4-BE49-F238E27FC236}">
                <a16:creationId xmlns:a16="http://schemas.microsoft.com/office/drawing/2014/main" id="{72B7286A-5609-4661-A4AA-F1F578ABB92C}"/>
              </a:ext>
            </a:extLst>
          </p:cNvPr>
          <p:cNvSpPr txBox="1">
            <a:spLocks/>
          </p:cNvSpPr>
          <p:nvPr/>
        </p:nvSpPr>
        <p:spPr>
          <a:xfrm>
            <a:off x="285750" y="2057400"/>
            <a:ext cx="8572500" cy="50990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algn="just">
              <a:buFont typeface="Arial" panose="020B0604020202020204" pitchFamily="34" charset="0"/>
              <a:buNone/>
            </a:pPr>
            <a:r>
              <a:rPr lang="en-US" altLang="en-US" sz="2000" dirty="0">
                <a:solidFill>
                  <a:schemeClr val="bg1"/>
                </a:solidFill>
                <a:latin typeface="Trebuchet MS" panose="020B0603020202020204" pitchFamily="34" charset="0"/>
              </a:rPr>
              <a:t>1.	IDENTIFIKASI PERILAKU BULLYING SEJAK DINI.</a:t>
            </a:r>
          </a:p>
          <a:p>
            <a:pPr algn="just">
              <a:buFont typeface="Arial" panose="020B0604020202020204" pitchFamily="34" charset="0"/>
              <a:buNone/>
            </a:pPr>
            <a:r>
              <a:rPr lang="en-US" altLang="en-US" sz="2000" dirty="0">
                <a:solidFill>
                  <a:schemeClr val="bg1"/>
                </a:solidFill>
                <a:latin typeface="Trebuchet MS" panose="020B0603020202020204" pitchFamily="34" charset="0"/>
              </a:rPr>
              <a:t>2.	FASILITASI DISKUSI KELOMPOK DENGAN SISWA DAN ORANG TUA UNTUK MEMBAHAS BULLYING.</a:t>
            </a:r>
          </a:p>
          <a:p>
            <a:pPr algn="just">
              <a:buFont typeface="Arial" panose="020B0604020202020204" pitchFamily="34" charset="0"/>
              <a:buNone/>
            </a:pPr>
            <a:r>
              <a:rPr lang="en-US" altLang="en-US" sz="2000" dirty="0">
                <a:solidFill>
                  <a:schemeClr val="bg1"/>
                </a:solidFill>
                <a:latin typeface="Trebuchet MS" panose="020B0603020202020204" pitchFamily="34" charset="0"/>
              </a:rPr>
              <a:t>3.	CAPAI KONSENSUS BERSAMA MENGENAI BULLYING DAN WAKTU YANG TEPAT UNTUK MENGINTERVENSI.</a:t>
            </a:r>
          </a:p>
          <a:p>
            <a:pPr algn="just">
              <a:buFont typeface="Arial" panose="020B0604020202020204" pitchFamily="34" charset="0"/>
              <a:buNone/>
            </a:pPr>
            <a:r>
              <a:rPr lang="en-US" altLang="en-US" sz="2000" dirty="0">
                <a:solidFill>
                  <a:schemeClr val="bg1"/>
                </a:solidFill>
                <a:latin typeface="Trebuchet MS" panose="020B0603020202020204" pitchFamily="34" charset="0"/>
              </a:rPr>
              <a:t>4.	GURU MEMBERIKAN CONTOH BAGI SISWA UNTUK SELALU BERPERILAKU POSITIF.</a:t>
            </a:r>
          </a:p>
          <a:p>
            <a:pPr algn="just">
              <a:buFont typeface="Arial" panose="020B0604020202020204" pitchFamily="34" charset="0"/>
              <a:buNone/>
            </a:pPr>
            <a:r>
              <a:rPr lang="en-US" altLang="en-US" sz="2000" dirty="0">
                <a:solidFill>
                  <a:schemeClr val="bg1"/>
                </a:solidFill>
                <a:latin typeface="Trebuchet MS" panose="020B0603020202020204" pitchFamily="34" charset="0"/>
              </a:rPr>
              <a:t>5	MENINGKATKAN PENGAWASAN TERHADAP SISWA, TERUTAMA DI TEMPAT BERMAIN.</a:t>
            </a:r>
          </a:p>
          <a:p>
            <a:pPr algn="just">
              <a:buFont typeface="Arial" panose="020B0604020202020204" pitchFamily="34" charset="0"/>
              <a:buNone/>
            </a:pPr>
            <a:r>
              <a:rPr lang="en-US" altLang="en-US" sz="2000" dirty="0">
                <a:solidFill>
                  <a:schemeClr val="bg1"/>
                </a:solidFill>
                <a:latin typeface="Trebuchet MS" panose="020B0603020202020204" pitchFamily="34" charset="0"/>
              </a:rPr>
              <a:t>6.	MEMANAJEMEN KELAS DENGAN MENCIPTAKAN IKLIM KELAS YANG BERSAHABAT, PENGATURAN TEMPAT DUDUK SISWA, DAN PENGGUNAAN MEDIA RELAKSASI DI KELAS.</a:t>
            </a:r>
          </a:p>
          <a:p>
            <a:pPr algn="just">
              <a:buFont typeface="Arial" panose="020B0604020202020204" pitchFamily="34" charset="0"/>
              <a:buNone/>
            </a:pPr>
            <a:r>
              <a:rPr lang="en-US" altLang="en-US" sz="2000" dirty="0">
                <a:solidFill>
                  <a:schemeClr val="bg1"/>
                </a:solidFill>
                <a:latin typeface="Trebuchet MS" panose="020B0603020202020204" pitchFamily="34" charset="0"/>
              </a:rPr>
              <a:t>7	MEMBUAT PERATUAN ANTI BULLYING DI SEKOLAH BERDASARKAN KESEPAKATAN BERSAMA DENGAN SISWA DAN ORANG TUA. </a:t>
            </a:r>
          </a:p>
        </p:txBody>
      </p:sp>
      <p:sp>
        <p:nvSpPr>
          <p:cNvPr id="6" name="Rectangle 4">
            <a:extLst>
              <a:ext uri="{FF2B5EF4-FFF2-40B4-BE49-F238E27FC236}">
                <a16:creationId xmlns:a16="http://schemas.microsoft.com/office/drawing/2014/main" id="{372D584A-E68B-48FE-B501-D9A0E44E14A3}"/>
              </a:ext>
            </a:extLst>
          </p:cNvPr>
          <p:cNvSpPr>
            <a:spLocks noChangeArrowheads="1"/>
          </p:cNvSpPr>
          <p:nvPr/>
        </p:nvSpPr>
        <p:spPr bwMode="auto">
          <a:xfrm>
            <a:off x="0" y="968514"/>
            <a:ext cx="77152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dirty="0">
                <a:latin typeface="MV Boli" panose="02000500030200090000" pitchFamily="2" charset="0"/>
                <a:cs typeface="MV Boli" panose="02000500030200090000" pitchFamily="2" charset="0"/>
              </a:rPr>
              <a:t>UPAYA YANG DAPAT DILAKUKAN OLEH PARA GURU UNTUK MENANGANI KASUS BULLYING DI SEKOLAH? :</a:t>
            </a:r>
          </a:p>
        </p:txBody>
      </p:sp>
      <p:pic>
        <p:nvPicPr>
          <p:cNvPr id="7" name="Picture 6">
            <a:extLst>
              <a:ext uri="{FF2B5EF4-FFF2-40B4-BE49-F238E27FC236}">
                <a16:creationId xmlns:a16="http://schemas.microsoft.com/office/drawing/2014/main" id="{95A93370-0219-4A30-9EEA-D2DC8B58DE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3314" name="Rectangle 3">
            <a:extLst>
              <a:ext uri="{FF2B5EF4-FFF2-40B4-BE49-F238E27FC236}">
                <a16:creationId xmlns:a16="http://schemas.microsoft.com/office/drawing/2014/main" id="{8F4C31FF-E6C8-4376-8BE7-4F3F9E8B2064}"/>
              </a:ext>
            </a:extLst>
          </p:cNvPr>
          <p:cNvSpPr>
            <a:spLocks noGrp="1" noChangeArrowheads="1"/>
          </p:cNvSpPr>
          <p:nvPr>
            <p:ph idx="1"/>
          </p:nvPr>
        </p:nvSpPr>
        <p:spPr>
          <a:xfrm>
            <a:off x="419100" y="1295400"/>
            <a:ext cx="8305800" cy="6553200"/>
          </a:xfrm>
        </p:spPr>
        <p:txBody>
          <a:bodyPr>
            <a:normAutofit/>
          </a:bodyPr>
          <a:lstStyle/>
          <a:p>
            <a:pPr marL="0" indent="0" algn="ctr" eaLnBrk="1" hangingPunct="1">
              <a:lnSpc>
                <a:spcPct val="90000"/>
              </a:lnSpc>
              <a:buFontTx/>
              <a:buNone/>
            </a:pPr>
            <a:r>
              <a:rPr lang="en-US" altLang="en-US" sz="2800" b="1" dirty="0">
                <a:solidFill>
                  <a:srgbClr val="FFFF66"/>
                </a:solidFill>
              </a:rPr>
              <a:t>YANG PERLU DIPERHATIKAN !!</a:t>
            </a:r>
            <a:endParaRPr lang="en-US" altLang="en-US" sz="1800" b="1" dirty="0">
              <a:solidFill>
                <a:srgbClr val="FFFF66"/>
              </a:solidFill>
            </a:endParaRPr>
          </a:p>
          <a:p>
            <a:pPr marL="0" indent="0" eaLnBrk="1" hangingPunct="1">
              <a:lnSpc>
                <a:spcPct val="90000"/>
              </a:lnSpc>
              <a:buFontTx/>
              <a:buNone/>
            </a:pPr>
            <a:endParaRPr lang="en-US" altLang="en-US" b="1" dirty="0">
              <a:solidFill>
                <a:srgbClr val="FFFF66"/>
              </a:solidFill>
            </a:endParaRPr>
          </a:p>
          <a:p>
            <a:pPr marL="0" indent="0" eaLnBrk="1" hangingPunct="1">
              <a:lnSpc>
                <a:spcPct val="90000"/>
              </a:lnSpc>
              <a:buFontTx/>
              <a:buNone/>
            </a:pPr>
            <a:r>
              <a:rPr lang="en-US" altLang="en-US" b="1" dirty="0">
                <a:solidFill>
                  <a:srgbClr val="FFFF66"/>
                </a:solidFill>
              </a:rPr>
              <a:t>Korban </a:t>
            </a:r>
            <a:r>
              <a:rPr lang="en-US" altLang="en-US" b="1" dirty="0" err="1">
                <a:solidFill>
                  <a:srgbClr val="FFFF66"/>
                </a:solidFill>
              </a:rPr>
              <a:t>tidak</a:t>
            </a:r>
            <a:r>
              <a:rPr lang="en-US" altLang="en-US" b="1" dirty="0">
                <a:solidFill>
                  <a:srgbClr val="FFFF66"/>
                </a:solidFill>
              </a:rPr>
              <a:t> </a:t>
            </a:r>
            <a:r>
              <a:rPr lang="en-US" altLang="en-US" b="1" dirty="0" err="1">
                <a:solidFill>
                  <a:srgbClr val="FFFF66"/>
                </a:solidFill>
              </a:rPr>
              <a:t>akan</a:t>
            </a:r>
            <a:r>
              <a:rPr lang="en-US" altLang="en-US" b="1" dirty="0">
                <a:solidFill>
                  <a:srgbClr val="FFFF66"/>
                </a:solidFill>
              </a:rPr>
              <a:t> </a:t>
            </a:r>
            <a:r>
              <a:rPr lang="en-US" altLang="en-US" b="1" dirty="0" err="1">
                <a:solidFill>
                  <a:srgbClr val="FFFF66"/>
                </a:solidFill>
              </a:rPr>
              <a:t>mengeluh</a:t>
            </a:r>
            <a:r>
              <a:rPr lang="en-US" altLang="en-US" b="1" dirty="0">
                <a:solidFill>
                  <a:srgbClr val="FFFF66"/>
                </a:solidFill>
              </a:rPr>
              <a:t> </a:t>
            </a:r>
            <a:r>
              <a:rPr lang="en-US" altLang="en-US" b="1" dirty="0" err="1">
                <a:solidFill>
                  <a:srgbClr val="FFFF66"/>
                </a:solidFill>
              </a:rPr>
              <a:t>karena</a:t>
            </a:r>
            <a:r>
              <a:rPr lang="en-US" altLang="en-US" b="1" dirty="0">
                <a:solidFill>
                  <a:srgbClr val="FFFF66"/>
                </a:solidFill>
              </a:rPr>
              <a:t> </a:t>
            </a:r>
            <a:r>
              <a:rPr lang="en-US" altLang="en-US" b="1" dirty="0" err="1">
                <a:solidFill>
                  <a:srgbClr val="FFFF66"/>
                </a:solidFill>
              </a:rPr>
              <a:t>takut</a:t>
            </a:r>
            <a:r>
              <a:rPr lang="en-US" altLang="en-US" b="1" dirty="0">
                <a:solidFill>
                  <a:srgbClr val="FFFF66"/>
                </a:solidFill>
              </a:rPr>
              <a:t> </a:t>
            </a:r>
            <a:r>
              <a:rPr lang="en-US" altLang="en-US" b="1" dirty="0" err="1">
                <a:solidFill>
                  <a:srgbClr val="FFFF66"/>
                </a:solidFill>
              </a:rPr>
              <a:t>menerima</a:t>
            </a:r>
            <a:r>
              <a:rPr lang="en-US" altLang="en-US" b="1" dirty="0">
                <a:solidFill>
                  <a:srgbClr val="FFFF66"/>
                </a:solidFill>
              </a:rPr>
              <a:t> </a:t>
            </a:r>
            <a:r>
              <a:rPr lang="en-US" altLang="en-US" b="1" dirty="0" err="1">
                <a:solidFill>
                  <a:srgbClr val="FFFF66"/>
                </a:solidFill>
              </a:rPr>
              <a:t>reaksi</a:t>
            </a:r>
            <a:r>
              <a:rPr lang="en-US" altLang="en-US" b="1" dirty="0">
                <a:solidFill>
                  <a:srgbClr val="FFFF66"/>
                </a:solidFill>
              </a:rPr>
              <a:t> </a:t>
            </a:r>
            <a:r>
              <a:rPr lang="en-US" altLang="en-US" b="1" dirty="0" err="1">
                <a:solidFill>
                  <a:srgbClr val="FFFF66"/>
                </a:solidFill>
              </a:rPr>
              <a:t>dari</a:t>
            </a:r>
            <a:r>
              <a:rPr lang="en-US" altLang="en-US" b="1" dirty="0">
                <a:solidFill>
                  <a:srgbClr val="FFFF66"/>
                </a:solidFill>
              </a:rPr>
              <a:t> </a:t>
            </a:r>
            <a:r>
              <a:rPr lang="en-US" altLang="en-US" b="1" dirty="0" err="1">
                <a:solidFill>
                  <a:srgbClr val="FFFF66"/>
                </a:solidFill>
              </a:rPr>
              <a:t>si</a:t>
            </a:r>
            <a:r>
              <a:rPr lang="en-US" altLang="en-US" b="1" dirty="0">
                <a:solidFill>
                  <a:srgbClr val="FFFF66"/>
                </a:solidFill>
              </a:rPr>
              <a:t> </a:t>
            </a:r>
            <a:r>
              <a:rPr lang="en-US" altLang="en-US" b="1" dirty="0" err="1">
                <a:solidFill>
                  <a:srgbClr val="FFFF66"/>
                </a:solidFill>
              </a:rPr>
              <a:t>pengganggu</a:t>
            </a:r>
            <a:r>
              <a:rPr lang="en-US" altLang="en-US" b="1" dirty="0">
                <a:solidFill>
                  <a:srgbClr val="FFFF66"/>
                </a:solidFill>
              </a:rPr>
              <a:t>. </a:t>
            </a:r>
            <a:r>
              <a:rPr lang="en-US" altLang="en-US" b="1" dirty="0" err="1">
                <a:solidFill>
                  <a:srgbClr val="FFFF66"/>
                </a:solidFill>
              </a:rPr>
              <a:t>Namun</a:t>
            </a:r>
            <a:r>
              <a:rPr lang="en-US" altLang="en-US" b="1" dirty="0">
                <a:solidFill>
                  <a:srgbClr val="FFFF66"/>
                </a:solidFill>
              </a:rPr>
              <a:t> </a:t>
            </a:r>
            <a:r>
              <a:rPr lang="en-US" altLang="en-US" b="1" dirty="0" err="1">
                <a:solidFill>
                  <a:srgbClr val="FFFF66"/>
                </a:solidFill>
              </a:rPr>
              <a:t>mereka</a:t>
            </a:r>
            <a:r>
              <a:rPr lang="en-US" altLang="en-US" b="1" dirty="0">
                <a:solidFill>
                  <a:srgbClr val="FFFF66"/>
                </a:solidFill>
              </a:rPr>
              <a:t> </a:t>
            </a:r>
            <a:r>
              <a:rPr lang="en-US" altLang="en-US" b="1" dirty="0" err="1">
                <a:solidFill>
                  <a:srgbClr val="FFFF66"/>
                </a:solidFill>
              </a:rPr>
              <a:t>biasanya</a:t>
            </a:r>
            <a:r>
              <a:rPr lang="en-US" altLang="en-US" b="1" dirty="0">
                <a:solidFill>
                  <a:srgbClr val="FFFF66"/>
                </a:solidFill>
              </a:rPr>
              <a:t> </a:t>
            </a:r>
            <a:r>
              <a:rPr lang="en-US" altLang="en-US" b="1" dirty="0" err="1">
                <a:solidFill>
                  <a:srgbClr val="FFFF66"/>
                </a:solidFill>
              </a:rPr>
              <a:t>menunjukkan</a:t>
            </a:r>
            <a:r>
              <a:rPr lang="en-US" altLang="en-US" b="1" dirty="0">
                <a:solidFill>
                  <a:srgbClr val="FFFF66"/>
                </a:solidFill>
              </a:rPr>
              <a:t> </a:t>
            </a:r>
            <a:r>
              <a:rPr lang="en-US" altLang="en-US" b="1" dirty="0" err="1">
                <a:solidFill>
                  <a:srgbClr val="FFFF66"/>
                </a:solidFill>
              </a:rPr>
              <a:t>beberapa</a:t>
            </a:r>
            <a:r>
              <a:rPr lang="en-US" altLang="en-US" b="1" dirty="0">
                <a:solidFill>
                  <a:srgbClr val="FFFF66"/>
                </a:solidFill>
              </a:rPr>
              <a:t> </a:t>
            </a:r>
            <a:r>
              <a:rPr lang="en-US" altLang="en-US" b="1" dirty="0" err="1">
                <a:solidFill>
                  <a:srgbClr val="FFFF66"/>
                </a:solidFill>
              </a:rPr>
              <a:t>gejala</a:t>
            </a:r>
            <a:r>
              <a:rPr lang="en-US" altLang="en-US" b="1" dirty="0">
                <a:solidFill>
                  <a:srgbClr val="FFFF66"/>
                </a:solidFill>
              </a:rPr>
              <a:t> </a:t>
            </a:r>
            <a:r>
              <a:rPr lang="en-US" altLang="en-US" b="1" dirty="0" err="1">
                <a:solidFill>
                  <a:srgbClr val="FFFF66"/>
                </a:solidFill>
              </a:rPr>
              <a:t>seperti</a:t>
            </a:r>
            <a:r>
              <a:rPr lang="en-US" altLang="en-US" b="1" dirty="0">
                <a:solidFill>
                  <a:srgbClr val="FFFF66"/>
                </a:solidFill>
              </a:rPr>
              <a:t> :</a:t>
            </a:r>
          </a:p>
          <a:p>
            <a:pPr marL="0" indent="0" eaLnBrk="1" hangingPunct="1">
              <a:lnSpc>
                <a:spcPct val="90000"/>
              </a:lnSpc>
              <a:buFontTx/>
              <a:buAutoNum type="arabicPeriod"/>
            </a:pPr>
            <a:r>
              <a:rPr lang="en-US" altLang="en-US" b="1" dirty="0" err="1">
                <a:solidFill>
                  <a:srgbClr val="FFFF66"/>
                </a:solidFill>
              </a:rPr>
              <a:t>Kesulitan</a:t>
            </a:r>
            <a:r>
              <a:rPr lang="en-US" altLang="en-US" b="1" dirty="0">
                <a:solidFill>
                  <a:srgbClr val="FFFF66"/>
                </a:solidFill>
              </a:rPr>
              <a:t> </a:t>
            </a:r>
            <a:r>
              <a:rPr lang="en-US" altLang="en-US" b="1" dirty="0" err="1">
                <a:solidFill>
                  <a:srgbClr val="FFFF66"/>
                </a:solidFill>
              </a:rPr>
              <a:t>tidur</a:t>
            </a:r>
            <a:r>
              <a:rPr lang="en-US" altLang="en-US" b="1" dirty="0">
                <a:solidFill>
                  <a:srgbClr val="FFFF66"/>
                </a:solidFill>
              </a:rPr>
              <a:t> </a:t>
            </a:r>
          </a:p>
          <a:p>
            <a:pPr marL="0" indent="0" eaLnBrk="1" hangingPunct="1">
              <a:lnSpc>
                <a:spcPct val="90000"/>
              </a:lnSpc>
              <a:buFontTx/>
              <a:buAutoNum type="arabicPeriod"/>
            </a:pPr>
            <a:r>
              <a:rPr lang="en-US" altLang="en-US" b="1" dirty="0" err="1">
                <a:solidFill>
                  <a:srgbClr val="FFFF66"/>
                </a:solidFill>
              </a:rPr>
              <a:t>Kesulitan</a:t>
            </a:r>
            <a:r>
              <a:rPr lang="en-US" altLang="en-US" b="1" dirty="0">
                <a:solidFill>
                  <a:srgbClr val="FFFF66"/>
                </a:solidFill>
              </a:rPr>
              <a:t> </a:t>
            </a:r>
            <a:r>
              <a:rPr lang="en-US" altLang="en-US" b="1" dirty="0" err="1">
                <a:solidFill>
                  <a:srgbClr val="FFFF66"/>
                </a:solidFill>
              </a:rPr>
              <a:t>menaruh</a:t>
            </a:r>
            <a:r>
              <a:rPr lang="en-US" altLang="en-US" b="1" dirty="0">
                <a:solidFill>
                  <a:srgbClr val="FFFF66"/>
                </a:solidFill>
              </a:rPr>
              <a:t> </a:t>
            </a:r>
            <a:r>
              <a:rPr lang="en-US" altLang="en-US" b="1" dirty="0" err="1">
                <a:solidFill>
                  <a:srgbClr val="FFFF66"/>
                </a:solidFill>
              </a:rPr>
              <a:t>perhatian</a:t>
            </a:r>
            <a:r>
              <a:rPr lang="en-US" altLang="en-US" b="1" dirty="0">
                <a:solidFill>
                  <a:srgbClr val="FFFF66"/>
                </a:solidFill>
              </a:rPr>
              <a:t> di </a:t>
            </a:r>
            <a:r>
              <a:rPr lang="en-US" altLang="en-US" b="1" dirty="0" err="1">
                <a:solidFill>
                  <a:srgbClr val="FFFF66"/>
                </a:solidFill>
              </a:rPr>
              <a:t>kelas</a:t>
            </a:r>
            <a:r>
              <a:rPr lang="en-US" altLang="en-US" b="1" dirty="0">
                <a:solidFill>
                  <a:srgbClr val="FFFF66"/>
                </a:solidFill>
              </a:rPr>
              <a:t> </a:t>
            </a:r>
            <a:r>
              <a:rPr lang="en-US" altLang="en-US" b="1" dirty="0" err="1">
                <a:solidFill>
                  <a:srgbClr val="FFFF66"/>
                </a:solidFill>
              </a:rPr>
              <a:t>atau</a:t>
            </a:r>
            <a:r>
              <a:rPr lang="en-US" altLang="en-US" b="1" dirty="0">
                <a:solidFill>
                  <a:srgbClr val="FFFF66"/>
                </a:solidFill>
              </a:rPr>
              <a:t> </a:t>
            </a:r>
            <a:r>
              <a:rPr lang="en-US" altLang="en-US" b="1" dirty="0" err="1">
                <a:solidFill>
                  <a:srgbClr val="FFFF66"/>
                </a:solidFill>
              </a:rPr>
              <a:t>kegiatan</a:t>
            </a:r>
            <a:r>
              <a:rPr lang="en-US" altLang="en-US" b="1" dirty="0">
                <a:solidFill>
                  <a:srgbClr val="FFFF66"/>
                </a:solidFill>
              </a:rPr>
              <a:t>     </a:t>
            </a:r>
            <a:r>
              <a:rPr lang="en-US" altLang="en-US" b="1" dirty="0" err="1">
                <a:solidFill>
                  <a:srgbClr val="FFFF66"/>
                </a:solidFill>
              </a:rPr>
              <a:t>apapun</a:t>
            </a:r>
            <a:endParaRPr lang="en-US" altLang="en-US" b="1" dirty="0">
              <a:solidFill>
                <a:srgbClr val="FFFF66"/>
              </a:solidFill>
            </a:endParaRPr>
          </a:p>
          <a:p>
            <a:pPr marL="0" indent="0" eaLnBrk="1" hangingPunct="1">
              <a:lnSpc>
                <a:spcPct val="90000"/>
              </a:lnSpc>
              <a:buFontTx/>
              <a:buAutoNum type="arabicPeriod"/>
            </a:pPr>
            <a:r>
              <a:rPr lang="en-US" altLang="en-US" b="1" dirty="0" err="1">
                <a:solidFill>
                  <a:srgbClr val="FFFF66"/>
                </a:solidFill>
              </a:rPr>
              <a:t>Sering</a:t>
            </a:r>
            <a:r>
              <a:rPr lang="en-US" altLang="en-US" b="1" dirty="0">
                <a:solidFill>
                  <a:srgbClr val="FFFF66"/>
                </a:solidFill>
              </a:rPr>
              <a:t> </a:t>
            </a:r>
            <a:r>
              <a:rPr lang="en-US" altLang="en-US" b="1" dirty="0" err="1">
                <a:solidFill>
                  <a:srgbClr val="FFFF66"/>
                </a:solidFill>
              </a:rPr>
              <a:t>membuat</a:t>
            </a:r>
            <a:r>
              <a:rPr lang="en-US" altLang="en-US" b="1" dirty="0">
                <a:solidFill>
                  <a:srgbClr val="FFFF66"/>
                </a:solidFill>
              </a:rPr>
              <a:t> </a:t>
            </a:r>
            <a:r>
              <a:rPr lang="en-US" altLang="en-US" b="1" dirty="0" err="1">
                <a:solidFill>
                  <a:srgbClr val="FFFF66"/>
                </a:solidFill>
              </a:rPr>
              <a:t>alasan</a:t>
            </a:r>
            <a:r>
              <a:rPr lang="en-US" altLang="en-US" b="1" dirty="0">
                <a:solidFill>
                  <a:srgbClr val="FFFF66"/>
                </a:solidFill>
              </a:rPr>
              <a:t> </a:t>
            </a:r>
            <a:r>
              <a:rPr lang="en-US" altLang="en-US" b="1" dirty="0" err="1">
                <a:solidFill>
                  <a:srgbClr val="FFFF66"/>
                </a:solidFill>
              </a:rPr>
              <a:t>untuk</a:t>
            </a:r>
            <a:r>
              <a:rPr lang="en-US" altLang="en-US" b="1" dirty="0">
                <a:solidFill>
                  <a:srgbClr val="FFFF66"/>
                </a:solidFill>
              </a:rPr>
              <a:t> bolos </a:t>
            </a:r>
            <a:r>
              <a:rPr lang="en-US" altLang="en-US" b="1" dirty="0" err="1">
                <a:solidFill>
                  <a:srgbClr val="FFFF66"/>
                </a:solidFill>
              </a:rPr>
              <a:t>sekolah</a:t>
            </a:r>
            <a:endParaRPr lang="en-US" altLang="en-US" b="1" dirty="0">
              <a:solidFill>
                <a:srgbClr val="FFFF66"/>
              </a:solidFill>
            </a:endParaRPr>
          </a:p>
          <a:p>
            <a:pPr marL="0" indent="0" eaLnBrk="1" hangingPunct="1">
              <a:lnSpc>
                <a:spcPct val="90000"/>
              </a:lnSpc>
              <a:buFontTx/>
              <a:buAutoNum type="arabicPeriod"/>
            </a:pPr>
            <a:r>
              <a:rPr lang="en-US" altLang="en-US" b="1" dirty="0" err="1">
                <a:solidFill>
                  <a:srgbClr val="FFFF66"/>
                </a:solidFill>
              </a:rPr>
              <a:t>Tiba-tiba</a:t>
            </a:r>
            <a:r>
              <a:rPr lang="en-US" altLang="en-US" b="1" dirty="0">
                <a:solidFill>
                  <a:srgbClr val="FFFF66"/>
                </a:solidFill>
              </a:rPr>
              <a:t> </a:t>
            </a:r>
            <a:r>
              <a:rPr lang="en-US" altLang="en-US" b="1" dirty="0" err="1">
                <a:solidFill>
                  <a:srgbClr val="FFFF66"/>
                </a:solidFill>
              </a:rPr>
              <a:t>menjauhkan</a:t>
            </a:r>
            <a:r>
              <a:rPr lang="en-US" altLang="en-US" b="1" dirty="0">
                <a:solidFill>
                  <a:srgbClr val="FFFF66"/>
                </a:solidFill>
              </a:rPr>
              <a:t> </a:t>
            </a:r>
            <a:r>
              <a:rPr lang="en-US" altLang="en-US" b="1" dirty="0" err="1">
                <a:solidFill>
                  <a:srgbClr val="FFFF66"/>
                </a:solidFill>
              </a:rPr>
              <a:t>diri</a:t>
            </a:r>
            <a:r>
              <a:rPr lang="en-US" altLang="en-US" b="1" dirty="0">
                <a:solidFill>
                  <a:srgbClr val="FFFF66"/>
                </a:solidFill>
              </a:rPr>
              <a:t> </a:t>
            </a:r>
            <a:r>
              <a:rPr lang="en-US" altLang="en-US" b="1" dirty="0" err="1">
                <a:solidFill>
                  <a:srgbClr val="FFFF66"/>
                </a:solidFill>
              </a:rPr>
              <a:t>dari</a:t>
            </a:r>
            <a:r>
              <a:rPr lang="en-US" altLang="en-US" b="1" dirty="0">
                <a:solidFill>
                  <a:srgbClr val="FFFF66"/>
                </a:solidFill>
              </a:rPr>
              <a:t> </a:t>
            </a:r>
            <a:r>
              <a:rPr lang="en-US" altLang="en-US" b="1" dirty="0" err="1">
                <a:solidFill>
                  <a:srgbClr val="FFFF66"/>
                </a:solidFill>
              </a:rPr>
              <a:t>aktivitas</a:t>
            </a:r>
            <a:r>
              <a:rPr lang="en-US" altLang="en-US" b="1" dirty="0">
                <a:solidFill>
                  <a:srgbClr val="FFFF66"/>
                </a:solidFill>
              </a:rPr>
              <a:t> </a:t>
            </a:r>
            <a:r>
              <a:rPr lang="en-US" altLang="en-US" b="1" dirty="0" err="1">
                <a:solidFill>
                  <a:srgbClr val="FFFF66"/>
                </a:solidFill>
              </a:rPr>
              <a:t>yg</a:t>
            </a:r>
            <a:r>
              <a:rPr lang="en-US" altLang="en-US" b="1" dirty="0">
                <a:solidFill>
                  <a:srgbClr val="FFFF66"/>
                </a:solidFill>
              </a:rPr>
              <a:t> </a:t>
            </a:r>
            <a:r>
              <a:rPr lang="en-US" altLang="en-US" b="1" dirty="0" err="1">
                <a:solidFill>
                  <a:srgbClr val="FFFF66"/>
                </a:solidFill>
              </a:rPr>
              <a:t>disukai</a:t>
            </a:r>
            <a:r>
              <a:rPr lang="en-US" altLang="en-US" b="1" dirty="0">
                <a:solidFill>
                  <a:srgbClr val="FFFF66"/>
                </a:solidFill>
              </a:rPr>
              <a:t> </a:t>
            </a:r>
            <a:r>
              <a:rPr lang="en-US" altLang="en-US" b="1" dirty="0" err="1">
                <a:solidFill>
                  <a:srgbClr val="FFFF66"/>
                </a:solidFill>
              </a:rPr>
              <a:t>sebelumnya</a:t>
            </a:r>
            <a:endParaRPr lang="en-US" altLang="en-US" b="1" dirty="0">
              <a:solidFill>
                <a:srgbClr val="FFFF66"/>
              </a:solidFill>
            </a:endParaRPr>
          </a:p>
          <a:p>
            <a:pPr marL="0" indent="0" eaLnBrk="1" hangingPunct="1">
              <a:lnSpc>
                <a:spcPct val="90000"/>
              </a:lnSpc>
              <a:buFontTx/>
              <a:buAutoNum type="arabicPeriod"/>
            </a:pPr>
            <a:r>
              <a:rPr lang="en-US" altLang="en-US" b="1" dirty="0" err="1">
                <a:solidFill>
                  <a:srgbClr val="FFFF66"/>
                </a:solidFill>
              </a:rPr>
              <a:t>Tampak</a:t>
            </a:r>
            <a:r>
              <a:rPr lang="en-US" altLang="en-US" b="1" dirty="0">
                <a:solidFill>
                  <a:srgbClr val="FFFF66"/>
                </a:solidFill>
              </a:rPr>
              <a:t> </a:t>
            </a:r>
            <a:r>
              <a:rPr lang="en-US" altLang="en-US" b="1" dirty="0" err="1">
                <a:solidFill>
                  <a:srgbClr val="FFFF66"/>
                </a:solidFill>
              </a:rPr>
              <a:t>gelisah</a:t>
            </a:r>
            <a:r>
              <a:rPr lang="en-US" altLang="en-US" b="1" dirty="0">
                <a:solidFill>
                  <a:srgbClr val="FFFF66"/>
                </a:solidFill>
              </a:rPr>
              <a:t>, </a:t>
            </a:r>
            <a:r>
              <a:rPr lang="en-US" altLang="en-US" b="1" dirty="0" err="1">
                <a:solidFill>
                  <a:srgbClr val="FFFF66"/>
                </a:solidFill>
              </a:rPr>
              <a:t>lesu</a:t>
            </a:r>
            <a:r>
              <a:rPr lang="en-US" altLang="en-US" b="1" dirty="0">
                <a:solidFill>
                  <a:srgbClr val="FFFF66"/>
                </a:solidFill>
              </a:rPr>
              <a:t> dan </a:t>
            </a:r>
            <a:r>
              <a:rPr lang="en-US" altLang="en-US" b="1" dirty="0" err="1">
                <a:solidFill>
                  <a:srgbClr val="FFFF66"/>
                </a:solidFill>
              </a:rPr>
              <a:t>putus</a:t>
            </a:r>
            <a:r>
              <a:rPr lang="en-US" altLang="en-US" b="1" dirty="0">
                <a:solidFill>
                  <a:srgbClr val="FFFF66"/>
                </a:solidFill>
              </a:rPr>
              <a:t> </a:t>
            </a:r>
            <a:r>
              <a:rPr lang="en-US" altLang="en-US" b="1" dirty="0" err="1">
                <a:solidFill>
                  <a:srgbClr val="FFFF66"/>
                </a:solidFill>
              </a:rPr>
              <a:t>asa</a:t>
            </a:r>
            <a:r>
              <a:rPr lang="en-US" altLang="en-US" b="1" dirty="0">
                <a:solidFill>
                  <a:srgbClr val="FFFF66"/>
                </a:solidFill>
              </a:rPr>
              <a:t> / trauma</a:t>
            </a:r>
          </a:p>
        </p:txBody>
      </p:sp>
      <p:pic>
        <p:nvPicPr>
          <p:cNvPr id="3" name="Picture 2">
            <a:extLst>
              <a:ext uri="{FF2B5EF4-FFF2-40B4-BE49-F238E27FC236}">
                <a16:creationId xmlns:a16="http://schemas.microsoft.com/office/drawing/2014/main" id="{330772D9-A655-4951-A302-DDBAD49DB2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DC71F55D-4566-454F-8E44-8E0AA60AF478}"/>
              </a:ext>
            </a:extLst>
          </p:cNvPr>
          <p:cNvSpPr txBox="1">
            <a:spLocks/>
          </p:cNvSpPr>
          <p:nvPr/>
        </p:nvSpPr>
        <p:spPr>
          <a:xfrm>
            <a:off x="304800" y="1819275"/>
            <a:ext cx="7924800" cy="55721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algn="just">
              <a:buFont typeface="Arial" panose="020B0604020202020204" pitchFamily="34" charset="0"/>
              <a:buNone/>
            </a:pPr>
            <a:r>
              <a:rPr lang="en-US" altLang="en-US" dirty="0">
                <a:latin typeface="Trebuchet MS" panose="020B0603020202020204" pitchFamily="34" charset="0"/>
              </a:rPr>
              <a:t>1.	</a:t>
            </a:r>
            <a:r>
              <a:rPr lang="en-US" altLang="en-US" dirty="0" err="1">
                <a:latin typeface="Trebuchet MS" panose="020B0603020202020204" pitchFamily="34" charset="0"/>
              </a:rPr>
              <a:t>Jangan</a:t>
            </a:r>
            <a:r>
              <a:rPr lang="en-US" altLang="en-US" dirty="0">
                <a:latin typeface="Trebuchet MS" panose="020B0603020202020204" pitchFamily="34" charset="0"/>
              </a:rPr>
              <a:t> </a:t>
            </a:r>
            <a:r>
              <a:rPr lang="en-US" altLang="en-US" dirty="0" err="1">
                <a:latin typeface="Trebuchet MS" panose="020B0603020202020204" pitchFamily="34" charset="0"/>
              </a:rPr>
              <a:t>lebay</a:t>
            </a:r>
            <a:r>
              <a:rPr lang="en-US" altLang="en-US" dirty="0">
                <a:latin typeface="Trebuchet MS" panose="020B0603020202020204" pitchFamily="34" charset="0"/>
              </a:rPr>
              <a:t>/</a:t>
            </a:r>
            <a:r>
              <a:rPr lang="en-US" altLang="en-US" dirty="0" err="1">
                <a:latin typeface="Trebuchet MS" panose="020B0603020202020204" pitchFamily="34" charset="0"/>
              </a:rPr>
              <a:t>berlebihan</a:t>
            </a:r>
            <a:endParaRPr lang="en-US" altLang="en-US" dirty="0">
              <a:latin typeface="Trebuchet MS" panose="020B0603020202020204" pitchFamily="34" charset="0"/>
            </a:endParaRPr>
          </a:p>
          <a:p>
            <a:pPr algn="just">
              <a:buFont typeface="Arial" panose="020B0604020202020204" pitchFamily="34" charset="0"/>
              <a:buNone/>
            </a:pPr>
            <a:r>
              <a:rPr lang="en-US" altLang="en-US" dirty="0">
                <a:latin typeface="Trebuchet MS" panose="020B0603020202020204" pitchFamily="34" charset="0"/>
              </a:rPr>
              <a:t>2.	</a:t>
            </a:r>
            <a:r>
              <a:rPr lang="en-US" altLang="en-US" dirty="0" err="1">
                <a:latin typeface="Trebuchet MS" panose="020B0603020202020204" pitchFamily="34" charset="0"/>
              </a:rPr>
              <a:t>Pdkt</a:t>
            </a:r>
            <a:r>
              <a:rPr lang="en-US" altLang="en-US" dirty="0">
                <a:latin typeface="Trebuchet MS" panose="020B0603020202020204" pitchFamily="34" charset="0"/>
              </a:rPr>
              <a:t> </a:t>
            </a:r>
            <a:r>
              <a:rPr lang="en-US" altLang="en-US" dirty="0" err="1">
                <a:latin typeface="Trebuchet MS" panose="020B0603020202020204" pitchFamily="34" charset="0"/>
              </a:rPr>
              <a:t>kepada</a:t>
            </a:r>
            <a:r>
              <a:rPr lang="en-US" altLang="en-US" dirty="0">
                <a:latin typeface="Trebuchet MS" panose="020B0603020202020204" pitchFamily="34" charset="0"/>
              </a:rPr>
              <a:t> orang-orang yang </a:t>
            </a:r>
            <a:r>
              <a:rPr lang="en-US" altLang="en-US" dirty="0" err="1">
                <a:latin typeface="Trebuchet MS" panose="020B0603020202020204" pitchFamily="34" charset="0"/>
              </a:rPr>
              <a:t>suka</a:t>
            </a:r>
            <a:r>
              <a:rPr lang="en-US" altLang="en-US" dirty="0">
                <a:latin typeface="Trebuchet MS" panose="020B0603020202020204" pitchFamily="34" charset="0"/>
              </a:rPr>
              <a:t> </a:t>
            </a:r>
            <a:r>
              <a:rPr lang="en-US" altLang="en-US" dirty="0" err="1">
                <a:latin typeface="Trebuchet MS" panose="020B0603020202020204" pitchFamily="34" charset="0"/>
              </a:rPr>
              <a:t>membully</a:t>
            </a:r>
            <a:endParaRPr lang="en-US" altLang="en-US" dirty="0">
              <a:latin typeface="Trebuchet MS" panose="020B0603020202020204" pitchFamily="34" charset="0"/>
            </a:endParaRPr>
          </a:p>
          <a:p>
            <a:pPr algn="just">
              <a:buFont typeface="Arial" panose="020B0604020202020204" pitchFamily="34" charset="0"/>
              <a:buNone/>
            </a:pPr>
            <a:r>
              <a:rPr lang="en-US" altLang="en-US" dirty="0">
                <a:latin typeface="Trebuchet MS" panose="020B0603020202020204" pitchFamily="34" charset="0"/>
              </a:rPr>
              <a:t>3. 	</a:t>
            </a:r>
            <a:r>
              <a:rPr lang="en-US" altLang="en-US" dirty="0" err="1">
                <a:latin typeface="Trebuchet MS" panose="020B0603020202020204" pitchFamily="34" charset="0"/>
              </a:rPr>
              <a:t>Berteman</a:t>
            </a:r>
            <a:r>
              <a:rPr lang="en-US" altLang="en-US" dirty="0">
                <a:latin typeface="Trebuchet MS" panose="020B0603020202020204" pitchFamily="34" charset="0"/>
              </a:rPr>
              <a:t> </a:t>
            </a:r>
            <a:r>
              <a:rPr lang="en-US" altLang="en-US" dirty="0" err="1">
                <a:latin typeface="Trebuchet MS" panose="020B0603020202020204" pitchFamily="34" charset="0"/>
              </a:rPr>
              <a:t>dengan</a:t>
            </a:r>
            <a:r>
              <a:rPr lang="en-US" altLang="en-US" dirty="0">
                <a:latin typeface="Trebuchet MS" panose="020B0603020202020204" pitchFamily="34" charset="0"/>
              </a:rPr>
              <a:t> </a:t>
            </a:r>
            <a:r>
              <a:rPr lang="en-US" altLang="en-US" dirty="0" err="1">
                <a:latin typeface="Trebuchet MS" panose="020B0603020202020204" pitchFamily="34" charset="0"/>
              </a:rPr>
              <a:t>siapa</a:t>
            </a:r>
            <a:r>
              <a:rPr lang="en-US" altLang="en-US" dirty="0">
                <a:latin typeface="Trebuchet MS" panose="020B0603020202020204" pitchFamily="34" charset="0"/>
              </a:rPr>
              <a:t> </a:t>
            </a:r>
            <a:r>
              <a:rPr lang="en-US" altLang="en-US" dirty="0" err="1">
                <a:latin typeface="Trebuchet MS" panose="020B0603020202020204" pitchFamily="34" charset="0"/>
              </a:rPr>
              <a:t>saja</a:t>
            </a:r>
            <a:endParaRPr lang="en-US" altLang="en-US" dirty="0">
              <a:latin typeface="Trebuchet MS" panose="020B0603020202020204" pitchFamily="34" charset="0"/>
            </a:endParaRPr>
          </a:p>
          <a:p>
            <a:pPr algn="just">
              <a:buNone/>
            </a:pPr>
            <a:r>
              <a:rPr lang="en-US" altLang="en-US" dirty="0">
                <a:latin typeface="Trebuchet MS" panose="020B0603020202020204" pitchFamily="34" charset="0"/>
              </a:rPr>
              <a:t>4. 	</a:t>
            </a:r>
            <a:r>
              <a:rPr lang="en-US" altLang="en-US" dirty="0" err="1">
                <a:latin typeface="Trebuchet MS" panose="020B0603020202020204" pitchFamily="34" charset="0"/>
              </a:rPr>
              <a:t>Jadilah</a:t>
            </a:r>
            <a:r>
              <a:rPr lang="en-US" altLang="en-US" dirty="0">
                <a:latin typeface="Trebuchet MS" panose="020B0603020202020204" pitchFamily="34" charset="0"/>
              </a:rPr>
              <a:t> </a:t>
            </a:r>
            <a:r>
              <a:rPr lang="en-US" altLang="en-US" dirty="0" err="1">
                <a:latin typeface="Trebuchet MS" panose="020B0603020202020204" pitchFamily="34" charset="0"/>
              </a:rPr>
              <a:t>jagoan</a:t>
            </a:r>
            <a:r>
              <a:rPr lang="en-US" altLang="en-US" dirty="0">
                <a:latin typeface="Trebuchet MS" panose="020B0603020202020204" pitchFamily="34" charset="0"/>
              </a:rPr>
              <a:t>/</a:t>
            </a:r>
            <a:r>
              <a:rPr lang="en-US" altLang="en-US" dirty="0" err="1">
                <a:latin typeface="Trebuchet MS" panose="020B0603020202020204" pitchFamily="34" charset="0"/>
              </a:rPr>
              <a:t>pemberani</a:t>
            </a:r>
            <a:endParaRPr lang="en-US" altLang="en-US" dirty="0">
              <a:latin typeface="Trebuchet MS" panose="020B0603020202020204" pitchFamily="34" charset="0"/>
            </a:endParaRPr>
          </a:p>
          <a:p>
            <a:pPr marL="457200" indent="-457200" algn="just">
              <a:buAutoNum type="arabicPeriod" startAt="5"/>
            </a:pPr>
            <a:r>
              <a:rPr lang="en-US" altLang="en-US" dirty="0">
                <a:latin typeface="Trebuchet MS" panose="020B0603020202020204" pitchFamily="34" charset="0"/>
              </a:rPr>
              <a:t> 	</a:t>
            </a:r>
            <a:r>
              <a:rPr lang="en-US" altLang="en-US" dirty="0" err="1">
                <a:latin typeface="Trebuchet MS" panose="020B0603020202020204" pitchFamily="34" charset="0"/>
              </a:rPr>
              <a:t>Terima</a:t>
            </a:r>
            <a:r>
              <a:rPr lang="en-US" altLang="en-US" dirty="0">
                <a:latin typeface="Trebuchet MS" panose="020B0603020202020204" pitchFamily="34" charset="0"/>
              </a:rPr>
              <a:t> </a:t>
            </a:r>
            <a:r>
              <a:rPr lang="en-US" altLang="en-US" dirty="0" err="1">
                <a:latin typeface="Trebuchet MS" panose="020B0603020202020204" pitchFamily="34" charset="0"/>
              </a:rPr>
              <a:t>nasib</a:t>
            </a:r>
            <a:r>
              <a:rPr lang="en-US" altLang="en-US" dirty="0">
                <a:latin typeface="Trebuchet MS" panose="020B0603020202020204" pitchFamily="34" charset="0"/>
              </a:rPr>
              <a:t> (</a:t>
            </a:r>
            <a:r>
              <a:rPr lang="en-US" altLang="en-US" dirty="0" err="1">
                <a:latin typeface="Trebuchet MS" panose="020B0603020202020204" pitchFamily="34" charset="0"/>
              </a:rPr>
              <a:t>sabar</a:t>
            </a:r>
            <a:r>
              <a:rPr lang="en-US" altLang="en-US" dirty="0">
                <a:latin typeface="Trebuchet MS" panose="020B0603020202020204" pitchFamily="34" charset="0"/>
              </a:rPr>
              <a:t>, </a:t>
            </a:r>
            <a:r>
              <a:rPr lang="en-US" altLang="en-US" dirty="0" err="1">
                <a:latin typeface="Trebuchet MS" panose="020B0603020202020204" pitchFamily="34" charset="0"/>
              </a:rPr>
              <a:t>lapang</a:t>
            </a:r>
            <a:r>
              <a:rPr lang="en-US" altLang="en-US" dirty="0">
                <a:latin typeface="Trebuchet MS" panose="020B0603020202020204" pitchFamily="34" charset="0"/>
              </a:rPr>
              <a:t> dada </a:t>
            </a:r>
            <a:r>
              <a:rPr lang="en-US" altLang="en-US" dirty="0" err="1">
                <a:latin typeface="Trebuchet MS" panose="020B0603020202020204" pitchFamily="34" charset="0"/>
              </a:rPr>
              <a:t>dan</a:t>
            </a:r>
            <a:r>
              <a:rPr lang="en-US" altLang="en-US" dirty="0">
                <a:latin typeface="Trebuchet MS" panose="020B0603020202020204" pitchFamily="34" charset="0"/>
              </a:rPr>
              <a:t> </a:t>
            </a:r>
            <a:r>
              <a:rPr lang="en-US" altLang="en-US" dirty="0" err="1">
                <a:latin typeface="Trebuchet MS" panose="020B0603020202020204" pitchFamily="34" charset="0"/>
              </a:rPr>
              <a:t>memiliki</a:t>
            </a:r>
            <a:r>
              <a:rPr lang="en-US" altLang="en-US" dirty="0">
                <a:latin typeface="Trebuchet MS" panose="020B0603020202020204" pitchFamily="34" charset="0"/>
              </a:rPr>
              <a:t> 	</a:t>
            </a:r>
            <a:r>
              <a:rPr lang="en-US" altLang="en-US" dirty="0" err="1">
                <a:latin typeface="Trebuchet MS" panose="020B0603020202020204" pitchFamily="34" charset="0"/>
              </a:rPr>
              <a:t>selera</a:t>
            </a:r>
            <a:r>
              <a:rPr lang="en-US" altLang="en-US" dirty="0">
                <a:latin typeface="Trebuchet MS" panose="020B0603020202020204" pitchFamily="34" charset="0"/>
              </a:rPr>
              <a:t> humor)</a:t>
            </a:r>
          </a:p>
          <a:p>
            <a:pPr algn="just">
              <a:buNone/>
            </a:pPr>
            <a:r>
              <a:rPr lang="en-US" altLang="en-US" dirty="0">
                <a:latin typeface="Trebuchet MS" panose="020B0603020202020204" pitchFamily="34" charset="0"/>
              </a:rPr>
              <a:t>6. 	</a:t>
            </a:r>
            <a:r>
              <a:rPr lang="en-US" altLang="en-US" dirty="0" err="1">
                <a:latin typeface="Trebuchet MS" panose="020B0603020202020204" pitchFamily="34" charset="0"/>
              </a:rPr>
              <a:t>Bertindak</a:t>
            </a:r>
            <a:r>
              <a:rPr lang="en-US" altLang="en-US" dirty="0">
                <a:latin typeface="Trebuchet MS" panose="020B0603020202020204" pitchFamily="34" charset="0"/>
              </a:rPr>
              <a:t> </a:t>
            </a:r>
            <a:r>
              <a:rPr lang="en-US" altLang="en-US" dirty="0" err="1">
                <a:latin typeface="Trebuchet MS" panose="020B0603020202020204" pitchFamily="34" charset="0"/>
              </a:rPr>
              <a:t>berdasarkan</a:t>
            </a:r>
            <a:r>
              <a:rPr lang="en-US" altLang="en-US" dirty="0">
                <a:latin typeface="Trebuchet MS" panose="020B0603020202020204" pitchFamily="34" charset="0"/>
              </a:rPr>
              <a:t> </a:t>
            </a:r>
            <a:r>
              <a:rPr lang="en-US" altLang="en-US" dirty="0" err="1">
                <a:latin typeface="Trebuchet MS" panose="020B0603020202020204" pitchFamily="34" charset="0"/>
              </a:rPr>
              <a:t>hukum</a:t>
            </a:r>
            <a:endParaRPr lang="en-US" altLang="en-US" dirty="0">
              <a:latin typeface="Trebuchet MS" panose="020B0603020202020204" pitchFamily="34" charset="0"/>
            </a:endParaRPr>
          </a:p>
        </p:txBody>
      </p:sp>
      <p:sp>
        <p:nvSpPr>
          <p:cNvPr id="3" name="AutoShape 4">
            <a:extLst>
              <a:ext uri="{FF2B5EF4-FFF2-40B4-BE49-F238E27FC236}">
                <a16:creationId xmlns:a16="http://schemas.microsoft.com/office/drawing/2014/main" id="{21BB07FA-8991-4CEB-AFB6-C85529E49BB4}"/>
              </a:ext>
            </a:extLst>
          </p:cNvPr>
          <p:cNvSpPr>
            <a:spLocks noChangeArrowheads="1"/>
          </p:cNvSpPr>
          <p:nvPr/>
        </p:nvSpPr>
        <p:spPr bwMode="auto">
          <a:xfrm>
            <a:off x="457200" y="533400"/>
            <a:ext cx="6786562" cy="857250"/>
          </a:xfrm>
          <a:prstGeom prst="wedgeEllipseCallout">
            <a:avLst>
              <a:gd name="adj1" fmla="val -37449"/>
              <a:gd name="adj2" fmla="val 48296"/>
            </a:avLst>
          </a:prstGeom>
          <a:solidFill>
            <a:srgbClr val="FFFF66"/>
          </a:solidFill>
          <a:ln w="9525">
            <a:solidFill>
              <a:schemeClr val="tx1"/>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1800">
              <a:latin typeface="Arial" panose="020B0604020202020204" pitchFamily="34" charset="0"/>
            </a:endParaRPr>
          </a:p>
        </p:txBody>
      </p:sp>
      <p:sp>
        <p:nvSpPr>
          <p:cNvPr id="4" name="Rectangle 4">
            <a:extLst>
              <a:ext uri="{FF2B5EF4-FFF2-40B4-BE49-F238E27FC236}">
                <a16:creationId xmlns:a16="http://schemas.microsoft.com/office/drawing/2014/main" id="{8594CDFE-725E-4A73-9399-FEF6654550C3}"/>
              </a:ext>
            </a:extLst>
          </p:cNvPr>
          <p:cNvSpPr>
            <a:spLocks noChangeArrowheads="1"/>
          </p:cNvSpPr>
          <p:nvPr/>
        </p:nvSpPr>
        <p:spPr bwMode="auto">
          <a:xfrm>
            <a:off x="1538287" y="682625"/>
            <a:ext cx="50911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000" dirty="0">
                <a:solidFill>
                  <a:schemeClr val="bg1"/>
                </a:solidFill>
                <a:latin typeface="Mistral" panose="03090702030407020403" pitchFamily="66" charset="0"/>
              </a:rPr>
              <a:t>CARA AGAR TIDAK DIBULLY</a:t>
            </a:r>
          </a:p>
        </p:txBody>
      </p:sp>
      <p:pic>
        <p:nvPicPr>
          <p:cNvPr id="5" name="Picture 4">
            <a:extLst>
              <a:ext uri="{FF2B5EF4-FFF2-40B4-BE49-F238E27FC236}">
                <a16:creationId xmlns:a16="http://schemas.microsoft.com/office/drawing/2014/main" id="{B4FC0331-BD5E-486D-BED4-FEC9ECBAF0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extLst>
      <p:ext uri="{BB962C8B-B14F-4D97-AF65-F5344CB8AC3E}">
        <p14:creationId xmlns:p14="http://schemas.microsoft.com/office/powerpoint/2010/main" val="17913871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7">
            <a:extLst>
              <a:ext uri="{FF2B5EF4-FFF2-40B4-BE49-F238E27FC236}">
                <a16:creationId xmlns:a16="http://schemas.microsoft.com/office/drawing/2014/main" id="{47901A1A-A0FB-4E8E-B264-68792A17FF47}"/>
              </a:ext>
            </a:extLst>
          </p:cNvPr>
          <p:cNvSpPr txBox="1">
            <a:spLocks/>
          </p:cNvSpPr>
          <p:nvPr/>
        </p:nvSpPr>
        <p:spPr>
          <a:xfrm>
            <a:off x="254000" y="2030413"/>
            <a:ext cx="8572500" cy="4675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algn="just">
              <a:buFont typeface="Arial" panose="020B0604020202020204" pitchFamily="34" charset="0"/>
              <a:buNone/>
            </a:pPr>
            <a:r>
              <a:rPr lang="en-US" altLang="en-US" sz="1800" dirty="0">
                <a:latin typeface="Trebuchet MS" panose="020B0603020202020204" pitchFamily="34" charset="0"/>
              </a:rPr>
              <a:t>1.	PENGHINAAN ( PASAL </a:t>
            </a:r>
            <a:r>
              <a:rPr lang="id-ID" altLang="en-US" sz="1800" dirty="0">
                <a:latin typeface="Trebuchet MS" panose="020B0603020202020204" pitchFamily="34" charset="0"/>
              </a:rPr>
              <a:t>310</a:t>
            </a:r>
            <a:r>
              <a:rPr lang="en-US" altLang="en-US" sz="1800" dirty="0">
                <a:latin typeface="Trebuchet MS" panose="020B0603020202020204" pitchFamily="34" charset="0"/>
              </a:rPr>
              <a:t> KUHP )</a:t>
            </a:r>
          </a:p>
          <a:p>
            <a:pPr algn="just">
              <a:buFont typeface="Arial" panose="020B0604020202020204" pitchFamily="34" charset="0"/>
              <a:buNone/>
            </a:pPr>
            <a:r>
              <a:rPr lang="en-US" altLang="en-US" sz="1800" dirty="0">
                <a:latin typeface="Trebuchet MS" panose="020B0603020202020204" pitchFamily="34" charset="0"/>
              </a:rPr>
              <a:t>	DAPAT DIHUKUM SELAMA-LAMANYA 4 TAHUN.</a:t>
            </a:r>
          </a:p>
          <a:p>
            <a:pPr algn="just">
              <a:buFont typeface="Arial" panose="020B0604020202020204" pitchFamily="34" charset="0"/>
              <a:buNone/>
            </a:pPr>
            <a:r>
              <a:rPr lang="en-US" altLang="en-US" sz="1800" dirty="0">
                <a:latin typeface="Trebuchet MS" panose="020B0603020202020204" pitchFamily="34" charset="0"/>
              </a:rPr>
              <a:t>2.	PENGEROYOKAN ( PASAL 170 KUHP )</a:t>
            </a:r>
          </a:p>
          <a:p>
            <a:pPr algn="just">
              <a:buFont typeface="Arial" panose="020B0604020202020204" pitchFamily="34" charset="0"/>
              <a:buNone/>
            </a:pPr>
            <a:r>
              <a:rPr lang="en-US" altLang="en-US" sz="1800" dirty="0">
                <a:latin typeface="Trebuchet MS" panose="020B0603020202020204" pitchFamily="34" charset="0"/>
              </a:rPr>
              <a:t>	HUKUMAN PENJARA SELAMA-LAMANYA LIMA TAHUN ENAM BULAN</a:t>
            </a:r>
          </a:p>
          <a:p>
            <a:pPr algn="just">
              <a:buFont typeface="Arial" panose="020B0604020202020204" pitchFamily="34" charset="0"/>
              <a:buNone/>
            </a:pPr>
            <a:r>
              <a:rPr lang="en-US" altLang="en-US" sz="1800" dirty="0">
                <a:latin typeface="Trebuchet MS" panose="020B0603020202020204" pitchFamily="34" charset="0"/>
              </a:rPr>
              <a:t>3. PENGANIAYAAN (  PASAL 351 KUHP )</a:t>
            </a:r>
          </a:p>
          <a:p>
            <a:pPr algn="just">
              <a:buFont typeface="Arial" panose="020B0604020202020204" pitchFamily="34" charset="0"/>
              <a:buNone/>
            </a:pPr>
            <a:r>
              <a:rPr lang="en-US" altLang="en-US" sz="1800" dirty="0">
                <a:latin typeface="Trebuchet MS" panose="020B0603020202020204" pitchFamily="34" charset="0"/>
              </a:rPr>
              <a:t>	- DIHUKUM SERLAMA-LAMANYA 2 TAHUN 8 BULAN</a:t>
            </a:r>
          </a:p>
          <a:p>
            <a:pPr algn="just">
              <a:buFont typeface="Arial" panose="020B0604020202020204" pitchFamily="34" charset="0"/>
              <a:buNone/>
            </a:pPr>
            <a:r>
              <a:rPr lang="en-US" altLang="en-US" sz="1800" dirty="0">
                <a:latin typeface="Trebuchet MS" panose="020B0603020202020204" pitchFamily="34" charset="0"/>
              </a:rPr>
              <a:t>	-JIKA MENYEBABKAN LUKA BERAT DIHUKUM SELAMA-LAMANYA 5 TAHUN.</a:t>
            </a:r>
          </a:p>
          <a:p>
            <a:pPr algn="just">
              <a:buFont typeface="Arial" panose="020B0604020202020204" pitchFamily="34" charset="0"/>
              <a:buNone/>
            </a:pPr>
            <a:r>
              <a:rPr lang="en-US" altLang="en-US" sz="1800" dirty="0">
                <a:latin typeface="Trebuchet MS" panose="020B0603020202020204" pitchFamily="34" charset="0"/>
              </a:rPr>
              <a:t>	-JIKA MENYEBABKAN MATI DIHUKUM SELAMA-LAMANYA 7 TAHUN</a:t>
            </a:r>
          </a:p>
          <a:p>
            <a:pPr algn="just">
              <a:buFont typeface="Arial" panose="020B0604020202020204" pitchFamily="34" charset="0"/>
              <a:buNone/>
            </a:pPr>
            <a:r>
              <a:rPr lang="en-US" altLang="en-US" sz="1800" dirty="0">
                <a:latin typeface="Trebuchet MS" panose="020B0603020202020204" pitchFamily="34" charset="0"/>
              </a:rPr>
              <a:t>4.	BILA DILAKUKAN TERHADAP ANAK DI BAWAH UMUR MAKA</a:t>
            </a:r>
          </a:p>
          <a:p>
            <a:pPr algn="just">
              <a:buFont typeface="Arial" panose="020B0604020202020204" pitchFamily="34" charset="0"/>
              <a:buNone/>
            </a:pPr>
            <a:r>
              <a:rPr lang="en-US" altLang="en-US" sz="1800" dirty="0">
                <a:latin typeface="Trebuchet MS" panose="020B0603020202020204" pitchFamily="34" charset="0"/>
              </a:rPr>
              <a:t>	BERLAKU UU NO. 35 TH 2014 JO </a:t>
            </a:r>
            <a:r>
              <a:rPr lang="en-US" sz="1800" dirty="0">
                <a:solidFill>
                  <a:srgbClr val="FFFF66"/>
                </a:solidFill>
              </a:rPr>
              <a:t>PERUBAHAN ATAS UU NO 23 TAHUN 2002 </a:t>
            </a:r>
            <a:r>
              <a:rPr lang="en-US" altLang="en-US" sz="1800" dirty="0">
                <a:latin typeface="Trebuchet MS" panose="020B0603020202020204" pitchFamily="34" charset="0"/>
              </a:rPr>
              <a:t>TTG PERLINDUNGAN ANAK. SANKSI PENJARA  5-15 TAHUN</a:t>
            </a:r>
          </a:p>
          <a:p>
            <a:pPr algn="just">
              <a:buFont typeface="Arial" panose="020B0604020202020204" pitchFamily="34" charset="0"/>
              <a:buNone/>
            </a:pPr>
            <a:r>
              <a:rPr lang="en-US" altLang="en-US" sz="1800" dirty="0">
                <a:latin typeface="Trebuchet MS" panose="020B0603020202020204" pitchFamily="34" charset="0"/>
              </a:rPr>
              <a:t>5.	JIKA BERKAITAN DENGAN CYBER BULLYING MAKA UU NO. 19 TH 2016 TTG ITE. SANKSI PENJARA  6 TH.</a:t>
            </a:r>
          </a:p>
        </p:txBody>
      </p:sp>
      <p:sp>
        <p:nvSpPr>
          <p:cNvPr id="4" name="Rectangle 4">
            <a:extLst>
              <a:ext uri="{FF2B5EF4-FFF2-40B4-BE49-F238E27FC236}">
                <a16:creationId xmlns:a16="http://schemas.microsoft.com/office/drawing/2014/main" id="{8B2C8456-810B-40F4-BEFB-5D68250DCBA7}"/>
              </a:ext>
            </a:extLst>
          </p:cNvPr>
          <p:cNvSpPr>
            <a:spLocks noChangeArrowheads="1"/>
          </p:cNvSpPr>
          <p:nvPr/>
        </p:nvSpPr>
        <p:spPr bwMode="auto">
          <a:xfrm>
            <a:off x="1752600" y="914400"/>
            <a:ext cx="4191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000" dirty="0">
                <a:latin typeface="Mistral" panose="03090702030407020403" pitchFamily="66" charset="0"/>
              </a:rPr>
              <a:t>ANCAMAN PIDANA !!!</a:t>
            </a:r>
          </a:p>
        </p:txBody>
      </p:sp>
      <p:pic>
        <p:nvPicPr>
          <p:cNvPr id="5" name="Picture 4">
            <a:extLst>
              <a:ext uri="{FF2B5EF4-FFF2-40B4-BE49-F238E27FC236}">
                <a16:creationId xmlns:a16="http://schemas.microsoft.com/office/drawing/2014/main" id="{A40C050B-F680-419F-A17B-FB78CF2C89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extLst>
      <p:ext uri="{BB962C8B-B14F-4D97-AF65-F5344CB8AC3E}">
        <p14:creationId xmlns:p14="http://schemas.microsoft.com/office/powerpoint/2010/main" val="23827461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24491"/>
            <a:ext cx="4345161" cy="1080938"/>
          </a:xfrm>
        </p:spPr>
        <p:txBody>
          <a:bodyPr/>
          <a:lstStyle/>
          <a:p>
            <a:r>
              <a:rPr lang="en-US" dirty="0"/>
              <a:t>INGAT YAAA !!!!……</a:t>
            </a:r>
          </a:p>
        </p:txBody>
      </p:sp>
      <p:sp>
        <p:nvSpPr>
          <p:cNvPr id="3" name="AutoShape 2" descr="Ini Jenis-Jenis Bullying di Sekolah dan Cara Mengatasiny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ni Jenis-Jenis Bullying di Sekolah dan Cara Mengatasiny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descr="C:\Users\acrer\Downloads\WhatsApp Image 2023-01-23 at 18.03.41.jpeg"/>
          <p:cNvPicPr>
            <a:picLocks noChangeAspect="1" noChangeArrowheads="1"/>
          </p:cNvPicPr>
          <p:nvPr/>
        </p:nvPicPr>
        <p:blipFill>
          <a:blip r:embed="rId2">
            <a:lum bright="70000" contrast="-70000"/>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a:stretch>
            <a:fillRect/>
          </a:stretch>
        </p:blipFill>
        <p:spPr bwMode="auto">
          <a:xfrm>
            <a:off x="-25401" y="0"/>
            <a:ext cx="91694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1614338"/>
            <a:ext cx="691622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460375" y="533400"/>
            <a:ext cx="43451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b="1" dirty="0">
                <a:solidFill>
                  <a:schemeClr val="bg1"/>
                </a:solidFill>
                <a:effectLst>
                  <a:outerShdw blurRad="38100" dist="38100" dir="2700000" algn="tl">
                    <a:srgbClr val="000000">
                      <a:alpha val="43137"/>
                    </a:srgbClr>
                  </a:outerShdw>
                </a:effectLst>
              </a:rPr>
              <a:t>INGAT YAAA !!!!……</a:t>
            </a:r>
          </a:p>
        </p:txBody>
      </p:sp>
    </p:spTree>
    <p:extLst>
      <p:ext uri="{BB962C8B-B14F-4D97-AF65-F5344CB8AC3E}">
        <p14:creationId xmlns:p14="http://schemas.microsoft.com/office/powerpoint/2010/main" val="528858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7">
            <a:extLst>
              <a:ext uri="{FF2B5EF4-FFF2-40B4-BE49-F238E27FC236}">
                <a16:creationId xmlns:a16="http://schemas.microsoft.com/office/drawing/2014/main" id="{47901A1A-A0FB-4E8E-B264-68792A17FF47}"/>
              </a:ext>
            </a:extLst>
          </p:cNvPr>
          <p:cNvSpPr txBox="1">
            <a:spLocks/>
          </p:cNvSpPr>
          <p:nvPr/>
        </p:nvSpPr>
        <p:spPr>
          <a:xfrm>
            <a:off x="395536" y="1412777"/>
            <a:ext cx="8278440" cy="52928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algn="just">
              <a:buFont typeface="Arial" panose="020B0604020202020204" pitchFamily="34" charset="0"/>
              <a:buNone/>
            </a:pPr>
            <a:r>
              <a:rPr lang="en-US" altLang="en-US" sz="1800" dirty="0">
                <a:latin typeface="Trebuchet MS" panose="020B0603020202020204" pitchFamily="34" charset="0"/>
              </a:rPr>
              <a:t>1.	</a:t>
            </a:r>
            <a:r>
              <a:rPr lang="en-US" altLang="en-US" sz="2000" dirty="0">
                <a:latin typeface="Trebuchet MS" panose="020B0603020202020204" pitchFamily="34" charset="0"/>
              </a:rPr>
              <a:t>PENGHINAAN ( PASAL 310 KUHP )</a:t>
            </a:r>
          </a:p>
          <a:p>
            <a:pPr algn="just">
              <a:buFont typeface="Arial" panose="020B0604020202020204" pitchFamily="34" charset="0"/>
              <a:buNone/>
            </a:pPr>
            <a:r>
              <a:rPr lang="en-US" altLang="en-US" sz="2000" dirty="0">
                <a:latin typeface="Trebuchet MS" panose="020B0603020202020204" pitchFamily="34" charset="0"/>
              </a:rPr>
              <a:t>	DAPAT DIHUKUM </a:t>
            </a:r>
            <a:r>
              <a:rPr lang="id-ID" altLang="en-US" sz="2000" dirty="0">
                <a:latin typeface="Trebuchet MS" panose="020B0603020202020204" pitchFamily="34" charset="0"/>
              </a:rPr>
              <a:t>PALING LAMA 9 BULAN</a:t>
            </a:r>
            <a:r>
              <a:rPr lang="en-US" altLang="en-US" sz="2000" dirty="0">
                <a:latin typeface="Trebuchet MS" panose="020B0603020202020204" pitchFamily="34" charset="0"/>
              </a:rPr>
              <a:t>, MENISTA DENGAN TULISAN /GAMBAR DISIARKAN ATAU DITEMPELKAN DITEMPAT UMUM DIHUKUM PALINGLAMA 1 THN 4 BLN</a:t>
            </a:r>
          </a:p>
          <a:p>
            <a:pPr algn="just">
              <a:buFont typeface="Arial" panose="020B0604020202020204" pitchFamily="34" charset="0"/>
              <a:buNone/>
            </a:pPr>
            <a:r>
              <a:rPr lang="en-US" altLang="en-US" sz="2000" dirty="0">
                <a:latin typeface="Trebuchet MS" panose="020B0603020202020204" pitchFamily="34" charset="0"/>
              </a:rPr>
              <a:t>2.	PENGEROYOKAN ( PASAL 170 KUHP )</a:t>
            </a:r>
          </a:p>
          <a:p>
            <a:pPr algn="just">
              <a:buFont typeface="Arial" panose="020B0604020202020204" pitchFamily="34" charset="0"/>
              <a:buNone/>
            </a:pPr>
            <a:r>
              <a:rPr lang="en-US" altLang="en-US" sz="2000" dirty="0">
                <a:latin typeface="Trebuchet MS" panose="020B0603020202020204" pitchFamily="34" charset="0"/>
              </a:rPr>
              <a:t>	HUKUMAN PENJARA SELAMA-LAMANYA </a:t>
            </a:r>
            <a:r>
              <a:rPr lang="id-ID" altLang="en-US" sz="2000" dirty="0">
                <a:latin typeface="Trebuchet MS" panose="020B0603020202020204" pitchFamily="34" charset="0"/>
              </a:rPr>
              <a:t> 5</a:t>
            </a:r>
            <a:r>
              <a:rPr lang="en-US" altLang="en-US" sz="2000" dirty="0">
                <a:latin typeface="Trebuchet MS" panose="020B0603020202020204" pitchFamily="34" charset="0"/>
              </a:rPr>
              <a:t> TAHUN </a:t>
            </a:r>
            <a:r>
              <a:rPr lang="id-ID" altLang="en-US" sz="2000" dirty="0">
                <a:latin typeface="Trebuchet MS" panose="020B0603020202020204" pitchFamily="34" charset="0"/>
              </a:rPr>
              <a:t>6</a:t>
            </a:r>
            <a:r>
              <a:rPr lang="en-US" altLang="en-US" sz="2000" dirty="0">
                <a:latin typeface="Trebuchet MS" panose="020B0603020202020204" pitchFamily="34" charset="0"/>
              </a:rPr>
              <a:t> BULAN, JIKA MENYEBABKAN LUKA HUKUMAN PENJARA SELAMA LAMANYA 7 THN, JIKA LUKA BERAT PADA TUBUH SELAMA LAMANYA 9 THN, MD 12 THN</a:t>
            </a:r>
          </a:p>
          <a:p>
            <a:pPr algn="just">
              <a:buFont typeface="Arial" panose="020B0604020202020204" pitchFamily="34" charset="0"/>
              <a:buNone/>
            </a:pPr>
            <a:r>
              <a:rPr lang="en-US" altLang="en-US" sz="2000" dirty="0">
                <a:latin typeface="Trebuchet MS" panose="020B0603020202020204" pitchFamily="34" charset="0"/>
              </a:rPr>
              <a:t>3. PENGANIAYAAN (  PASAL 351 KUHP )</a:t>
            </a:r>
          </a:p>
          <a:p>
            <a:pPr algn="just">
              <a:buFont typeface="Arial" panose="020B0604020202020204" pitchFamily="34" charset="0"/>
              <a:buNone/>
            </a:pPr>
            <a:r>
              <a:rPr lang="en-US" altLang="en-US" sz="2000" dirty="0">
                <a:latin typeface="Trebuchet MS" panose="020B0603020202020204" pitchFamily="34" charset="0"/>
              </a:rPr>
              <a:t>	- DIHUKUM SERLAMA-LAMANYA 2 TAHUN 8 BULAN</a:t>
            </a:r>
          </a:p>
          <a:p>
            <a:pPr algn="just">
              <a:buFont typeface="Arial" panose="020B0604020202020204" pitchFamily="34" charset="0"/>
              <a:buNone/>
            </a:pPr>
            <a:r>
              <a:rPr lang="en-US" altLang="en-US" sz="2000" dirty="0">
                <a:latin typeface="Trebuchet MS" panose="020B0603020202020204" pitchFamily="34" charset="0"/>
              </a:rPr>
              <a:t>	-JIKA MENYEBABKAN LUKA BERAT DIHUKUM SELAMA-LAMANYA 5 TAHUN.</a:t>
            </a:r>
          </a:p>
          <a:p>
            <a:pPr algn="just">
              <a:buFont typeface="Arial" panose="020B0604020202020204" pitchFamily="34" charset="0"/>
              <a:buNone/>
            </a:pPr>
            <a:r>
              <a:rPr lang="en-US" altLang="en-US" sz="2000" dirty="0">
                <a:latin typeface="Trebuchet MS" panose="020B0603020202020204" pitchFamily="34" charset="0"/>
              </a:rPr>
              <a:t>	-JIKA MENYEBABKAN MATI DIHUKUM SELAMA-LAMANYA 7 TAHUN</a:t>
            </a:r>
          </a:p>
          <a:p>
            <a:pPr algn="just">
              <a:buNone/>
            </a:pPr>
            <a:r>
              <a:rPr lang="en-US" altLang="en-US" sz="2000" dirty="0">
                <a:latin typeface="Trebuchet MS" panose="020B0603020202020204" pitchFamily="34" charset="0"/>
              </a:rPr>
              <a:t>4.	JIKA BERKAITAN DENGAN CYBER BULLYING MAKA UU NO. 19 TH 2016 TTG ITE. SANKSI PENJARA  6 TH.</a:t>
            </a:r>
          </a:p>
        </p:txBody>
      </p:sp>
      <p:sp>
        <p:nvSpPr>
          <p:cNvPr id="4" name="Rectangle 4">
            <a:extLst>
              <a:ext uri="{FF2B5EF4-FFF2-40B4-BE49-F238E27FC236}">
                <a16:creationId xmlns:a16="http://schemas.microsoft.com/office/drawing/2014/main" id="{8B2C8456-810B-40F4-BEFB-5D68250DCBA7}"/>
              </a:ext>
            </a:extLst>
          </p:cNvPr>
          <p:cNvSpPr>
            <a:spLocks noChangeArrowheads="1"/>
          </p:cNvSpPr>
          <p:nvPr/>
        </p:nvSpPr>
        <p:spPr bwMode="auto">
          <a:xfrm>
            <a:off x="1752600" y="546809"/>
            <a:ext cx="4191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000" b="1" dirty="0">
                <a:latin typeface="Mistral" panose="03090702030407020403" pitchFamily="66" charset="0"/>
              </a:rPr>
              <a:t>ANCAMAN PIDANA !!!</a:t>
            </a:r>
          </a:p>
        </p:txBody>
      </p:sp>
      <p:pic>
        <p:nvPicPr>
          <p:cNvPr id="5" name="Picture 4">
            <a:extLst>
              <a:ext uri="{FF2B5EF4-FFF2-40B4-BE49-F238E27FC236}">
                <a16:creationId xmlns:a16="http://schemas.microsoft.com/office/drawing/2014/main" id="{A40C050B-F680-419F-A17B-FB78CF2C89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3564" y="805721"/>
            <a:ext cx="1055615" cy="944562"/>
          </a:xfrm>
          <a:prstGeom prst="rect">
            <a:avLst/>
          </a:prstGeom>
        </p:spPr>
      </p:pic>
    </p:spTree>
    <p:extLst>
      <p:ext uri="{BB962C8B-B14F-4D97-AF65-F5344CB8AC3E}">
        <p14:creationId xmlns:p14="http://schemas.microsoft.com/office/powerpoint/2010/main" val="3831428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47901A1A-A0FB-4E8E-B264-68792A17FF47}"/>
              </a:ext>
            </a:extLst>
          </p:cNvPr>
          <p:cNvSpPr txBox="1">
            <a:spLocks/>
          </p:cNvSpPr>
          <p:nvPr/>
        </p:nvSpPr>
        <p:spPr>
          <a:xfrm>
            <a:off x="395536" y="764703"/>
            <a:ext cx="7992888" cy="56166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algn="just">
              <a:buNone/>
            </a:pPr>
            <a:r>
              <a:rPr lang="en-US" altLang="en-US" sz="2000" dirty="0">
                <a:latin typeface="Trebuchet MS" panose="020B0603020202020204" pitchFamily="34" charset="0"/>
              </a:rPr>
              <a:t>5</a:t>
            </a:r>
            <a:r>
              <a:rPr lang="id-ID" altLang="en-US" sz="2000" dirty="0">
                <a:latin typeface="Trebuchet MS" panose="020B0603020202020204" pitchFamily="34" charset="0"/>
              </a:rPr>
              <a:t>. </a:t>
            </a:r>
            <a:r>
              <a:rPr lang="en-US" altLang="en-US" sz="2000" dirty="0">
                <a:latin typeface="Trebuchet MS" panose="020B0603020202020204" pitchFamily="34" charset="0"/>
              </a:rPr>
              <a:t>BILA DILAKUKAN TERHADAP ANAK DI BAWAH UMUR MAKA</a:t>
            </a:r>
          </a:p>
          <a:p>
            <a:pPr algn="just">
              <a:buNone/>
            </a:pPr>
            <a:r>
              <a:rPr lang="en-US" altLang="en-US" sz="2000" dirty="0">
                <a:latin typeface="Trebuchet MS" panose="020B0603020202020204" pitchFamily="34" charset="0"/>
              </a:rPr>
              <a:t>	BERLAKU UU NO. 35 TH 2014 JO </a:t>
            </a:r>
            <a:r>
              <a:rPr lang="en-US" sz="2000" dirty="0"/>
              <a:t>PERUBAHAN ATAS UU NO 23 TAHUN 2002 </a:t>
            </a:r>
            <a:r>
              <a:rPr lang="en-US" altLang="en-US" sz="2000" dirty="0">
                <a:latin typeface="Trebuchet MS" panose="020B0603020202020204" pitchFamily="34" charset="0"/>
              </a:rPr>
              <a:t>TTG PERLINDUNGAN ANAK. SANKSI PENJARA  5-15 TAHUN</a:t>
            </a:r>
            <a:endParaRPr lang="id-ID" altLang="en-US" sz="2000" dirty="0">
              <a:latin typeface="Trebuchet MS" panose="020B0603020202020204" pitchFamily="34" charset="0"/>
            </a:endParaRPr>
          </a:p>
          <a:p>
            <a:pPr marL="533400" indent="-260350" algn="just">
              <a:buFont typeface="+mj-lt"/>
              <a:buAutoNum type="alphaLcPeriod"/>
            </a:pPr>
            <a:r>
              <a:rPr lang="id-ID" altLang="en-US" sz="2000" dirty="0">
                <a:latin typeface="Trebuchet MS" panose="020B0603020202020204" pitchFamily="34" charset="0"/>
              </a:rPr>
              <a:t>Pasal 80 (1) Kekerasan terhadap anak yang menyebabkan luka ringan, dihukum 3 tahun 6 bulan atau denda Rp 72 Juta.</a:t>
            </a:r>
          </a:p>
          <a:p>
            <a:pPr marL="533400" indent="-260350" algn="just">
              <a:buFont typeface="+mj-lt"/>
              <a:buAutoNum type="alphaLcPeriod"/>
            </a:pPr>
            <a:r>
              <a:rPr lang="id-ID" altLang="en-US" sz="2000" dirty="0">
                <a:latin typeface="Trebuchet MS" panose="020B0603020202020204" pitchFamily="34" charset="0"/>
              </a:rPr>
              <a:t>Pasal 80 (2) Kekerasan terhadap anak yang menyebabkan luka berat dihukum 5 tahun atau denda Rp 100 Juta</a:t>
            </a:r>
          </a:p>
          <a:p>
            <a:pPr marL="533400" indent="-260350" algn="just">
              <a:buFont typeface="+mj-lt"/>
              <a:buAutoNum type="alphaLcPeriod"/>
            </a:pPr>
            <a:r>
              <a:rPr lang="id-ID" altLang="en-US" sz="2000" dirty="0">
                <a:latin typeface="Trebuchet MS" panose="020B0603020202020204" pitchFamily="34" charset="0"/>
              </a:rPr>
              <a:t>Pasal 80 (3) Kekerasan terhadap anak yang menyebabkan meninggal dunia dihukum 15 tahun atau denda Rp 3 Miliar</a:t>
            </a:r>
          </a:p>
          <a:p>
            <a:pPr marL="533400" indent="-260350" algn="just">
              <a:buFont typeface="+mj-lt"/>
              <a:buAutoNum type="alphaLcPeriod"/>
            </a:pPr>
            <a:r>
              <a:rPr lang="id-ID" altLang="en-US" sz="2000" dirty="0">
                <a:latin typeface="Trebuchet MS" panose="020B0603020202020204" pitchFamily="34" charset="0"/>
              </a:rPr>
              <a:t>Pasal 81, melakukan persetubuhan terhadap anak dihukum paling singkat 5 tahun paling lama 15 tahun atau denda Rp 5 Miliar</a:t>
            </a:r>
          </a:p>
          <a:p>
            <a:pPr marL="533400" indent="-260350" algn="just">
              <a:buFont typeface="+mj-lt"/>
              <a:buAutoNum type="alphaLcPeriod"/>
            </a:pPr>
            <a:r>
              <a:rPr lang="id-ID" altLang="en-US" sz="2000" dirty="0">
                <a:latin typeface="Trebuchet MS" panose="020B0603020202020204" pitchFamily="34" charset="0"/>
              </a:rPr>
              <a:t>Pasal 82, melakukan perbuatan cabul terhadap anak dihukum paling singkat 5 tahun paling lama 15 tahun atau denda Rp 5 Miliar</a:t>
            </a:r>
            <a:endParaRPr lang="en-US" altLang="en-US" sz="2000" dirty="0">
              <a:latin typeface="Trebuchet MS" panose="020B0603020202020204" pitchFamily="34" charset="0"/>
            </a:endParaRPr>
          </a:p>
        </p:txBody>
      </p:sp>
    </p:spTree>
    <p:extLst>
      <p:ext uri="{BB962C8B-B14F-4D97-AF65-F5344CB8AC3E}">
        <p14:creationId xmlns:p14="http://schemas.microsoft.com/office/powerpoint/2010/main" val="4172454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952391" y="3874624"/>
            <a:ext cx="2364105" cy="2126456"/>
            <a:chOff x="5269854" y="4023164"/>
            <a:chExt cx="3152140" cy="2835275"/>
          </a:xfrm>
        </p:grpSpPr>
        <p:pic>
          <p:nvPicPr>
            <p:cNvPr id="3" name="object 3"/>
            <p:cNvPicPr/>
            <p:nvPr/>
          </p:nvPicPr>
          <p:blipFill>
            <a:blip r:embed="rId2" cstate="print"/>
            <a:stretch>
              <a:fillRect/>
            </a:stretch>
          </p:blipFill>
          <p:spPr>
            <a:xfrm>
              <a:off x="5269854" y="4023164"/>
              <a:ext cx="3151907" cy="2834833"/>
            </a:xfrm>
            <a:prstGeom prst="rect">
              <a:avLst/>
            </a:prstGeom>
          </p:spPr>
        </p:pic>
        <p:pic>
          <p:nvPicPr>
            <p:cNvPr id="4" name="object 4"/>
            <p:cNvPicPr/>
            <p:nvPr/>
          </p:nvPicPr>
          <p:blipFill>
            <a:blip r:embed="rId3" cstate="print"/>
            <a:stretch>
              <a:fillRect/>
            </a:stretch>
          </p:blipFill>
          <p:spPr>
            <a:xfrm>
              <a:off x="5431536" y="4184904"/>
              <a:ext cx="2642616" cy="2377440"/>
            </a:xfrm>
            <a:prstGeom prst="rect">
              <a:avLst/>
            </a:prstGeom>
          </p:spPr>
        </p:pic>
      </p:grpSp>
      <p:grpSp>
        <p:nvGrpSpPr>
          <p:cNvPr id="5" name="object 5"/>
          <p:cNvGrpSpPr/>
          <p:nvPr/>
        </p:nvGrpSpPr>
        <p:grpSpPr>
          <a:xfrm>
            <a:off x="95867" y="925695"/>
            <a:ext cx="7322344" cy="1801654"/>
            <a:chOff x="127822" y="91260"/>
            <a:chExt cx="9763125" cy="2402205"/>
          </a:xfrm>
        </p:grpSpPr>
        <p:pic>
          <p:nvPicPr>
            <p:cNvPr id="6" name="object 6"/>
            <p:cNvPicPr/>
            <p:nvPr/>
          </p:nvPicPr>
          <p:blipFill>
            <a:blip r:embed="rId4" cstate="print"/>
            <a:stretch>
              <a:fillRect/>
            </a:stretch>
          </p:blipFill>
          <p:spPr>
            <a:xfrm>
              <a:off x="127822" y="91260"/>
              <a:ext cx="3383570" cy="2402182"/>
            </a:xfrm>
            <a:prstGeom prst="rect">
              <a:avLst/>
            </a:prstGeom>
          </p:spPr>
        </p:pic>
        <p:pic>
          <p:nvPicPr>
            <p:cNvPr id="7" name="object 7"/>
            <p:cNvPicPr/>
            <p:nvPr/>
          </p:nvPicPr>
          <p:blipFill>
            <a:blip r:embed="rId5" cstate="print"/>
            <a:stretch>
              <a:fillRect/>
            </a:stretch>
          </p:blipFill>
          <p:spPr>
            <a:xfrm>
              <a:off x="289560" y="252984"/>
              <a:ext cx="2855976" cy="1892808"/>
            </a:xfrm>
            <a:prstGeom prst="rect">
              <a:avLst/>
            </a:prstGeom>
          </p:spPr>
        </p:pic>
        <p:sp>
          <p:nvSpPr>
            <p:cNvPr id="8" name="object 8"/>
            <p:cNvSpPr/>
            <p:nvPr/>
          </p:nvSpPr>
          <p:spPr>
            <a:xfrm>
              <a:off x="3349751" y="384047"/>
              <a:ext cx="6541134" cy="966469"/>
            </a:xfrm>
            <a:custGeom>
              <a:avLst/>
              <a:gdLst/>
              <a:ahLst/>
              <a:cxnLst/>
              <a:rect l="l" t="t" r="r" b="b"/>
              <a:pathLst>
                <a:path w="6541134" h="966469">
                  <a:moveTo>
                    <a:pt x="6541008" y="0"/>
                  </a:moveTo>
                  <a:lnTo>
                    <a:pt x="0" y="0"/>
                  </a:lnTo>
                  <a:lnTo>
                    <a:pt x="0" y="966215"/>
                  </a:lnTo>
                  <a:lnTo>
                    <a:pt x="6541008" y="966215"/>
                  </a:lnTo>
                  <a:lnTo>
                    <a:pt x="6541008" y="0"/>
                  </a:lnTo>
                  <a:close/>
                </a:path>
              </a:pathLst>
            </a:custGeom>
            <a:solidFill>
              <a:srgbClr val="F4B083"/>
            </a:solidFill>
          </p:spPr>
          <p:txBody>
            <a:bodyPr wrap="square" lIns="0" tIns="0" rIns="0" bIns="0" rtlCol="0"/>
            <a:lstStyle/>
            <a:p>
              <a:endParaRPr sz="1350"/>
            </a:p>
          </p:txBody>
        </p:sp>
      </p:grpSp>
      <p:sp>
        <p:nvSpPr>
          <p:cNvPr id="9" name="object 9"/>
          <p:cNvSpPr txBox="1">
            <a:spLocks noGrp="1"/>
          </p:cNvSpPr>
          <p:nvPr>
            <p:ph type="title"/>
          </p:nvPr>
        </p:nvSpPr>
        <p:spPr>
          <a:xfrm>
            <a:off x="2672905" y="1346697"/>
            <a:ext cx="4580096" cy="286617"/>
          </a:xfrm>
          <a:prstGeom prst="rect">
            <a:avLst/>
          </a:prstGeom>
        </p:spPr>
        <p:txBody>
          <a:bodyPr vert="horz" wrap="square" lIns="0" tIns="9525" rIns="0" bIns="0" rtlCol="0" anchor="ctr">
            <a:spAutoFit/>
          </a:bodyPr>
          <a:lstStyle/>
          <a:p>
            <a:pPr marL="9525">
              <a:lnSpc>
                <a:spcPct val="100000"/>
              </a:lnSpc>
              <a:spcBef>
                <a:spcPts val="75"/>
              </a:spcBef>
            </a:pPr>
            <a:r>
              <a:rPr sz="1800" b="1" spc="255" dirty="0">
                <a:solidFill>
                  <a:srgbClr val="000000"/>
                </a:solidFill>
                <a:latin typeface="Calibri"/>
                <a:cs typeface="Calibri"/>
              </a:rPr>
              <a:t>KASUS</a:t>
            </a:r>
            <a:r>
              <a:rPr sz="1800" b="1" spc="214" dirty="0">
                <a:solidFill>
                  <a:srgbClr val="000000"/>
                </a:solidFill>
                <a:latin typeface="Calibri"/>
                <a:cs typeface="Calibri"/>
              </a:rPr>
              <a:t> </a:t>
            </a:r>
            <a:r>
              <a:rPr sz="1800" b="1" spc="307" dirty="0">
                <a:solidFill>
                  <a:srgbClr val="000000"/>
                </a:solidFill>
                <a:latin typeface="Calibri"/>
                <a:cs typeface="Calibri"/>
              </a:rPr>
              <a:t>KEKERASAN</a:t>
            </a:r>
            <a:r>
              <a:rPr sz="1800" b="1" spc="221" dirty="0">
                <a:solidFill>
                  <a:srgbClr val="000000"/>
                </a:solidFill>
                <a:latin typeface="Calibri"/>
                <a:cs typeface="Calibri"/>
              </a:rPr>
              <a:t> </a:t>
            </a:r>
            <a:r>
              <a:rPr sz="1800" b="1" spc="274" dirty="0">
                <a:solidFill>
                  <a:srgbClr val="000000"/>
                </a:solidFill>
                <a:latin typeface="Calibri"/>
                <a:cs typeface="Calibri"/>
              </a:rPr>
              <a:t>DI</a:t>
            </a:r>
            <a:r>
              <a:rPr sz="1800" b="1" spc="188" dirty="0">
                <a:solidFill>
                  <a:srgbClr val="000000"/>
                </a:solidFill>
                <a:latin typeface="Calibri"/>
                <a:cs typeface="Calibri"/>
              </a:rPr>
              <a:t> </a:t>
            </a:r>
            <a:r>
              <a:rPr sz="1800" b="1" spc="146" dirty="0">
                <a:solidFill>
                  <a:srgbClr val="000000"/>
                </a:solidFill>
                <a:latin typeface="Calibri"/>
                <a:cs typeface="Calibri"/>
              </a:rPr>
              <a:t>JAWA</a:t>
            </a:r>
            <a:r>
              <a:rPr sz="1800" b="1" spc="214" dirty="0">
                <a:solidFill>
                  <a:srgbClr val="000000"/>
                </a:solidFill>
                <a:latin typeface="Calibri"/>
                <a:cs typeface="Calibri"/>
              </a:rPr>
              <a:t> </a:t>
            </a:r>
            <a:r>
              <a:rPr sz="1800" b="1" spc="319" dirty="0">
                <a:solidFill>
                  <a:srgbClr val="000000"/>
                </a:solidFill>
                <a:latin typeface="Calibri"/>
                <a:cs typeface="Calibri"/>
              </a:rPr>
              <a:t>TENGAH</a:t>
            </a:r>
            <a:endParaRPr sz="1800">
              <a:latin typeface="Calibri"/>
              <a:cs typeface="Calibri"/>
            </a:endParaRPr>
          </a:p>
        </p:txBody>
      </p:sp>
      <p:grpSp>
        <p:nvGrpSpPr>
          <p:cNvPr id="10" name="object 10"/>
          <p:cNvGrpSpPr/>
          <p:nvPr/>
        </p:nvGrpSpPr>
        <p:grpSpPr>
          <a:xfrm>
            <a:off x="5063489" y="1508760"/>
            <a:ext cx="4080510" cy="4491990"/>
            <a:chOff x="6751319" y="868680"/>
            <a:chExt cx="5440680" cy="5989320"/>
          </a:xfrm>
        </p:grpSpPr>
        <p:pic>
          <p:nvPicPr>
            <p:cNvPr id="11" name="object 11"/>
            <p:cNvPicPr/>
            <p:nvPr/>
          </p:nvPicPr>
          <p:blipFill>
            <a:blip r:embed="rId6" cstate="print"/>
            <a:stretch>
              <a:fillRect/>
            </a:stretch>
          </p:blipFill>
          <p:spPr>
            <a:xfrm>
              <a:off x="8860568" y="2718742"/>
              <a:ext cx="3331430" cy="3560186"/>
            </a:xfrm>
            <a:prstGeom prst="rect">
              <a:avLst/>
            </a:prstGeom>
          </p:spPr>
        </p:pic>
        <p:pic>
          <p:nvPicPr>
            <p:cNvPr id="12" name="object 12"/>
            <p:cNvPicPr/>
            <p:nvPr/>
          </p:nvPicPr>
          <p:blipFill>
            <a:blip r:embed="rId7" cstate="print"/>
            <a:stretch>
              <a:fillRect/>
            </a:stretch>
          </p:blipFill>
          <p:spPr>
            <a:xfrm>
              <a:off x="9022079" y="2880359"/>
              <a:ext cx="3151631" cy="3051048"/>
            </a:xfrm>
            <a:prstGeom prst="rect">
              <a:avLst/>
            </a:prstGeom>
          </p:spPr>
        </p:pic>
        <p:pic>
          <p:nvPicPr>
            <p:cNvPr id="13" name="object 13"/>
            <p:cNvPicPr/>
            <p:nvPr/>
          </p:nvPicPr>
          <p:blipFill>
            <a:blip r:embed="rId8" cstate="print"/>
            <a:stretch>
              <a:fillRect/>
            </a:stretch>
          </p:blipFill>
          <p:spPr>
            <a:xfrm>
              <a:off x="8820911" y="5714996"/>
              <a:ext cx="3371087" cy="1143002"/>
            </a:xfrm>
            <a:prstGeom prst="rect">
              <a:avLst/>
            </a:prstGeom>
          </p:spPr>
        </p:pic>
        <p:pic>
          <p:nvPicPr>
            <p:cNvPr id="14" name="object 14"/>
            <p:cNvPicPr/>
            <p:nvPr/>
          </p:nvPicPr>
          <p:blipFill>
            <a:blip r:embed="rId9" cstate="print"/>
            <a:stretch>
              <a:fillRect/>
            </a:stretch>
          </p:blipFill>
          <p:spPr>
            <a:xfrm>
              <a:off x="9019031" y="5913120"/>
              <a:ext cx="3151631" cy="649224"/>
            </a:xfrm>
            <a:prstGeom prst="rect">
              <a:avLst/>
            </a:prstGeom>
          </p:spPr>
        </p:pic>
        <p:sp>
          <p:nvSpPr>
            <p:cNvPr id="15" name="object 15"/>
            <p:cNvSpPr/>
            <p:nvPr/>
          </p:nvSpPr>
          <p:spPr>
            <a:xfrm>
              <a:off x="9668255" y="6187439"/>
              <a:ext cx="502920" cy="58419"/>
            </a:xfrm>
            <a:custGeom>
              <a:avLst/>
              <a:gdLst/>
              <a:ahLst/>
              <a:cxnLst/>
              <a:rect l="l" t="t" r="r" b="b"/>
              <a:pathLst>
                <a:path w="502920" h="58420">
                  <a:moveTo>
                    <a:pt x="502920" y="0"/>
                  </a:moveTo>
                  <a:lnTo>
                    <a:pt x="0" y="0"/>
                  </a:lnTo>
                  <a:lnTo>
                    <a:pt x="0" y="57912"/>
                  </a:lnTo>
                  <a:lnTo>
                    <a:pt x="502920" y="57912"/>
                  </a:lnTo>
                  <a:lnTo>
                    <a:pt x="502920" y="0"/>
                  </a:lnTo>
                  <a:close/>
                </a:path>
              </a:pathLst>
            </a:custGeom>
            <a:solidFill>
              <a:srgbClr val="000000"/>
            </a:solidFill>
          </p:spPr>
          <p:txBody>
            <a:bodyPr wrap="square" lIns="0" tIns="0" rIns="0" bIns="0" rtlCol="0"/>
            <a:lstStyle/>
            <a:p>
              <a:endParaRPr sz="1350"/>
            </a:p>
          </p:txBody>
        </p:sp>
        <p:sp>
          <p:nvSpPr>
            <p:cNvPr id="16" name="object 16"/>
            <p:cNvSpPr/>
            <p:nvPr/>
          </p:nvSpPr>
          <p:spPr>
            <a:xfrm>
              <a:off x="9668255" y="6187439"/>
              <a:ext cx="502920" cy="58419"/>
            </a:xfrm>
            <a:custGeom>
              <a:avLst/>
              <a:gdLst/>
              <a:ahLst/>
              <a:cxnLst/>
              <a:rect l="l" t="t" r="r" b="b"/>
              <a:pathLst>
                <a:path w="502920" h="58420">
                  <a:moveTo>
                    <a:pt x="0" y="57912"/>
                  </a:moveTo>
                  <a:lnTo>
                    <a:pt x="502920" y="57912"/>
                  </a:lnTo>
                  <a:lnTo>
                    <a:pt x="502920" y="0"/>
                  </a:lnTo>
                  <a:lnTo>
                    <a:pt x="0" y="0"/>
                  </a:lnTo>
                  <a:lnTo>
                    <a:pt x="0" y="57912"/>
                  </a:lnTo>
                  <a:close/>
                </a:path>
              </a:pathLst>
            </a:custGeom>
            <a:ln w="12192">
              <a:solidFill>
                <a:srgbClr val="000000"/>
              </a:solidFill>
            </a:ln>
          </p:spPr>
          <p:txBody>
            <a:bodyPr wrap="square" lIns="0" tIns="0" rIns="0" bIns="0" rtlCol="0"/>
            <a:lstStyle/>
            <a:p>
              <a:endParaRPr sz="1350"/>
            </a:p>
          </p:txBody>
        </p:sp>
        <p:pic>
          <p:nvPicPr>
            <p:cNvPr id="17" name="object 17"/>
            <p:cNvPicPr/>
            <p:nvPr/>
          </p:nvPicPr>
          <p:blipFill>
            <a:blip r:embed="rId10" cstate="print"/>
            <a:stretch>
              <a:fillRect/>
            </a:stretch>
          </p:blipFill>
          <p:spPr>
            <a:xfrm>
              <a:off x="6751319" y="868680"/>
              <a:ext cx="5151120" cy="1892808"/>
            </a:xfrm>
            <a:prstGeom prst="rect">
              <a:avLst/>
            </a:prstGeom>
          </p:spPr>
        </p:pic>
      </p:grpSp>
      <p:grpSp>
        <p:nvGrpSpPr>
          <p:cNvPr id="18" name="object 18"/>
          <p:cNvGrpSpPr/>
          <p:nvPr/>
        </p:nvGrpSpPr>
        <p:grpSpPr>
          <a:xfrm>
            <a:off x="95909" y="1746505"/>
            <a:ext cx="4515326" cy="4241006"/>
            <a:chOff x="127878" y="1185672"/>
            <a:chExt cx="6020435" cy="5654675"/>
          </a:xfrm>
        </p:grpSpPr>
        <p:pic>
          <p:nvPicPr>
            <p:cNvPr id="19" name="object 19"/>
            <p:cNvPicPr/>
            <p:nvPr/>
          </p:nvPicPr>
          <p:blipFill>
            <a:blip r:embed="rId11" cstate="print"/>
            <a:stretch>
              <a:fillRect/>
            </a:stretch>
          </p:blipFill>
          <p:spPr>
            <a:xfrm>
              <a:off x="127878" y="3931722"/>
              <a:ext cx="3151907" cy="2908100"/>
            </a:xfrm>
            <a:prstGeom prst="rect">
              <a:avLst/>
            </a:prstGeom>
          </p:spPr>
        </p:pic>
        <p:pic>
          <p:nvPicPr>
            <p:cNvPr id="20" name="object 20"/>
            <p:cNvPicPr/>
            <p:nvPr/>
          </p:nvPicPr>
          <p:blipFill>
            <a:blip r:embed="rId12" cstate="print"/>
            <a:stretch>
              <a:fillRect/>
            </a:stretch>
          </p:blipFill>
          <p:spPr>
            <a:xfrm>
              <a:off x="289560" y="4093464"/>
              <a:ext cx="2642616" cy="2380488"/>
            </a:xfrm>
            <a:prstGeom prst="rect">
              <a:avLst/>
            </a:prstGeom>
          </p:spPr>
        </p:pic>
        <p:pic>
          <p:nvPicPr>
            <p:cNvPr id="21" name="object 21"/>
            <p:cNvPicPr/>
            <p:nvPr/>
          </p:nvPicPr>
          <p:blipFill>
            <a:blip r:embed="rId13" cstate="print"/>
            <a:stretch>
              <a:fillRect/>
            </a:stretch>
          </p:blipFill>
          <p:spPr>
            <a:xfrm>
              <a:off x="1136903" y="1185672"/>
              <a:ext cx="5010912" cy="28956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857250"/>
            <a:ext cx="9144000" cy="5143499"/>
          </a:xfrm>
          <a:prstGeom prst="rect">
            <a:avLst/>
          </a:prstGeom>
        </p:spPr>
      </p:pic>
      <p:sp>
        <p:nvSpPr>
          <p:cNvPr id="3" name="object 3"/>
          <p:cNvSpPr txBox="1">
            <a:spLocks noGrp="1"/>
          </p:cNvSpPr>
          <p:nvPr>
            <p:ph type="title"/>
          </p:nvPr>
        </p:nvSpPr>
        <p:spPr>
          <a:xfrm>
            <a:off x="1753648" y="1231760"/>
            <a:ext cx="5598794" cy="528189"/>
          </a:xfrm>
          <a:prstGeom prst="rect">
            <a:avLst/>
          </a:prstGeom>
        </p:spPr>
        <p:txBody>
          <a:bodyPr vert="horz" wrap="square" lIns="0" tIns="40481" rIns="0" bIns="0" rtlCol="0" anchor="ctr">
            <a:spAutoFit/>
          </a:bodyPr>
          <a:lstStyle/>
          <a:p>
            <a:pPr marL="1824990" marR="3810" indent="-1815941">
              <a:lnSpc>
                <a:spcPts val="1943"/>
              </a:lnSpc>
              <a:spcBef>
                <a:spcPts val="319"/>
              </a:spcBef>
            </a:pPr>
            <a:r>
              <a:rPr sz="1800" b="1" spc="-68" dirty="0">
                <a:latin typeface="Tahoma"/>
                <a:cs typeface="Tahoma"/>
              </a:rPr>
              <a:t>D</a:t>
            </a:r>
            <a:r>
              <a:rPr sz="1800" b="1" spc="-75" dirty="0">
                <a:latin typeface="Tahoma"/>
                <a:cs typeface="Tahoma"/>
              </a:rPr>
              <a:t>un</a:t>
            </a:r>
            <a:r>
              <a:rPr sz="1800" b="1" spc="-79" dirty="0">
                <a:latin typeface="Tahoma"/>
                <a:cs typeface="Tahoma"/>
              </a:rPr>
              <a:t>i</a:t>
            </a:r>
            <a:r>
              <a:rPr sz="1800" b="1" dirty="0">
                <a:latin typeface="Tahoma"/>
                <a:cs typeface="Tahoma"/>
              </a:rPr>
              <a:t>a</a:t>
            </a:r>
            <a:r>
              <a:rPr sz="1800" b="1" spc="-127" dirty="0">
                <a:latin typeface="Tahoma"/>
                <a:cs typeface="Tahoma"/>
              </a:rPr>
              <a:t> </a:t>
            </a:r>
            <a:r>
              <a:rPr sz="1800" b="1" spc="-56" dirty="0">
                <a:latin typeface="Tahoma"/>
                <a:cs typeface="Tahoma"/>
              </a:rPr>
              <a:t>p</a:t>
            </a:r>
            <a:r>
              <a:rPr sz="1800" b="1" spc="-64" dirty="0">
                <a:latin typeface="Tahoma"/>
                <a:cs typeface="Tahoma"/>
              </a:rPr>
              <a:t>e</a:t>
            </a:r>
            <a:r>
              <a:rPr sz="1800" b="1" spc="-56" dirty="0">
                <a:latin typeface="Tahoma"/>
                <a:cs typeface="Tahoma"/>
              </a:rPr>
              <a:t>nd</a:t>
            </a:r>
            <a:r>
              <a:rPr sz="1800" b="1" spc="-60" dirty="0">
                <a:latin typeface="Tahoma"/>
                <a:cs typeface="Tahoma"/>
              </a:rPr>
              <a:t>i</a:t>
            </a:r>
            <a:r>
              <a:rPr sz="1800" b="1" spc="-56" dirty="0">
                <a:latin typeface="Tahoma"/>
                <a:cs typeface="Tahoma"/>
              </a:rPr>
              <a:t>d</a:t>
            </a:r>
            <a:r>
              <a:rPr sz="1800" b="1" spc="-60" dirty="0">
                <a:latin typeface="Tahoma"/>
                <a:cs typeface="Tahoma"/>
              </a:rPr>
              <a:t>i</a:t>
            </a:r>
            <a:r>
              <a:rPr sz="1800" b="1" spc="-41" dirty="0">
                <a:latin typeface="Tahoma"/>
                <a:cs typeface="Tahoma"/>
              </a:rPr>
              <a:t>k</a:t>
            </a:r>
            <a:r>
              <a:rPr sz="1800" b="1" spc="-53" dirty="0">
                <a:latin typeface="Tahoma"/>
                <a:cs typeface="Tahoma"/>
              </a:rPr>
              <a:t>a</a:t>
            </a:r>
            <a:r>
              <a:rPr sz="1800" b="1" dirty="0">
                <a:latin typeface="Tahoma"/>
                <a:cs typeface="Tahoma"/>
              </a:rPr>
              <a:t>n</a:t>
            </a:r>
            <a:r>
              <a:rPr sz="1800" b="1" spc="-41" dirty="0">
                <a:latin typeface="Tahoma"/>
                <a:cs typeface="Tahoma"/>
              </a:rPr>
              <a:t> </a:t>
            </a:r>
            <a:r>
              <a:rPr sz="1800" b="1" spc="-38" dirty="0">
                <a:latin typeface="Tahoma"/>
                <a:cs typeface="Tahoma"/>
              </a:rPr>
              <a:t>d</a:t>
            </a:r>
            <a:r>
              <a:rPr sz="1800" b="1" dirty="0">
                <a:latin typeface="Tahoma"/>
                <a:cs typeface="Tahoma"/>
              </a:rPr>
              <a:t>i</a:t>
            </a:r>
            <a:r>
              <a:rPr sz="1800" b="1" spc="-116" dirty="0">
                <a:latin typeface="Tahoma"/>
                <a:cs typeface="Tahoma"/>
              </a:rPr>
              <a:t> </a:t>
            </a:r>
            <a:r>
              <a:rPr sz="1800" b="1" spc="-79" dirty="0">
                <a:latin typeface="Tahoma"/>
                <a:cs typeface="Tahoma"/>
              </a:rPr>
              <a:t>I</a:t>
            </a:r>
            <a:r>
              <a:rPr sz="1800" b="1" spc="-75" dirty="0">
                <a:latin typeface="Tahoma"/>
                <a:cs typeface="Tahoma"/>
              </a:rPr>
              <a:t>n</a:t>
            </a:r>
            <a:r>
              <a:rPr sz="1800" b="1" spc="-71" dirty="0">
                <a:latin typeface="Tahoma"/>
                <a:cs typeface="Tahoma"/>
              </a:rPr>
              <a:t>d</a:t>
            </a:r>
            <a:r>
              <a:rPr sz="1800" b="1" spc="-68" dirty="0">
                <a:latin typeface="Tahoma"/>
                <a:cs typeface="Tahoma"/>
              </a:rPr>
              <a:t>o</a:t>
            </a:r>
            <a:r>
              <a:rPr sz="1800" b="1" spc="-75" dirty="0">
                <a:latin typeface="Tahoma"/>
                <a:cs typeface="Tahoma"/>
              </a:rPr>
              <a:t>n</a:t>
            </a:r>
            <a:r>
              <a:rPr sz="1800" b="1" spc="-79" dirty="0">
                <a:latin typeface="Tahoma"/>
                <a:cs typeface="Tahoma"/>
              </a:rPr>
              <a:t>e</a:t>
            </a:r>
            <a:r>
              <a:rPr sz="1800" b="1" spc="-83" dirty="0">
                <a:latin typeface="Tahoma"/>
                <a:cs typeface="Tahoma"/>
              </a:rPr>
              <a:t>s</a:t>
            </a:r>
            <a:r>
              <a:rPr sz="1800" b="1" spc="-79" dirty="0">
                <a:latin typeface="Tahoma"/>
                <a:cs typeface="Tahoma"/>
              </a:rPr>
              <a:t>i</a:t>
            </a:r>
            <a:r>
              <a:rPr sz="1800" b="1" dirty="0">
                <a:latin typeface="Tahoma"/>
                <a:cs typeface="Tahoma"/>
              </a:rPr>
              <a:t>a</a:t>
            </a:r>
            <a:r>
              <a:rPr sz="1800" b="1" spc="-109" dirty="0">
                <a:latin typeface="Tahoma"/>
                <a:cs typeface="Tahoma"/>
              </a:rPr>
              <a:t> </a:t>
            </a:r>
            <a:r>
              <a:rPr sz="1800" b="1" spc="-30" dirty="0">
                <a:latin typeface="Tahoma"/>
                <a:cs typeface="Tahoma"/>
              </a:rPr>
              <a:t>s</a:t>
            </a:r>
            <a:r>
              <a:rPr sz="1800" b="1" spc="-26" dirty="0">
                <a:latin typeface="Tahoma"/>
                <a:cs typeface="Tahoma"/>
              </a:rPr>
              <a:t>e</a:t>
            </a:r>
            <a:r>
              <a:rPr sz="1800" b="1" spc="-19" dirty="0">
                <a:latin typeface="Tahoma"/>
                <a:cs typeface="Tahoma"/>
              </a:rPr>
              <a:t>dan</a:t>
            </a:r>
            <a:r>
              <a:rPr sz="1800" b="1" dirty="0">
                <a:latin typeface="Tahoma"/>
                <a:cs typeface="Tahoma"/>
              </a:rPr>
              <a:t>g</a:t>
            </a:r>
            <a:r>
              <a:rPr sz="1800" b="1" spc="-41" dirty="0">
                <a:latin typeface="Tahoma"/>
                <a:cs typeface="Tahoma"/>
              </a:rPr>
              <a:t> </a:t>
            </a:r>
            <a:r>
              <a:rPr sz="1800" b="1" spc="-64" dirty="0">
                <a:latin typeface="Tahoma"/>
                <a:cs typeface="Tahoma"/>
              </a:rPr>
              <a:t>me</a:t>
            </a:r>
            <a:r>
              <a:rPr sz="1800" b="1" spc="-56" dirty="0">
                <a:latin typeface="Tahoma"/>
                <a:cs typeface="Tahoma"/>
              </a:rPr>
              <a:t>ngh</a:t>
            </a:r>
            <a:r>
              <a:rPr sz="1800" b="1" spc="-53" dirty="0">
                <a:latin typeface="Tahoma"/>
                <a:cs typeface="Tahoma"/>
              </a:rPr>
              <a:t>a</a:t>
            </a:r>
            <a:r>
              <a:rPr sz="1800" b="1" spc="-56" dirty="0">
                <a:latin typeface="Tahoma"/>
                <a:cs typeface="Tahoma"/>
              </a:rPr>
              <a:t>d</a:t>
            </a:r>
            <a:r>
              <a:rPr sz="1800" b="1" spc="-34" dirty="0">
                <a:latin typeface="Tahoma"/>
                <a:cs typeface="Tahoma"/>
              </a:rPr>
              <a:t>a</a:t>
            </a:r>
            <a:r>
              <a:rPr sz="1800" b="1" spc="-56" dirty="0">
                <a:latin typeface="Tahoma"/>
                <a:cs typeface="Tahoma"/>
              </a:rPr>
              <a:t>p</a:t>
            </a:r>
            <a:r>
              <a:rPr sz="1800" b="1" dirty="0">
                <a:latin typeface="Tahoma"/>
                <a:cs typeface="Tahoma"/>
              </a:rPr>
              <a:t>i  </a:t>
            </a:r>
            <a:r>
              <a:rPr sz="1800" b="1" spc="-41" dirty="0">
                <a:latin typeface="Tahoma"/>
                <a:cs typeface="Tahoma"/>
              </a:rPr>
              <a:t>b</a:t>
            </a:r>
            <a:r>
              <a:rPr sz="1800" b="1" spc="-38" dirty="0">
                <a:latin typeface="Tahoma"/>
                <a:cs typeface="Tahoma"/>
              </a:rPr>
              <a:t>a</a:t>
            </a:r>
            <a:r>
              <a:rPr sz="1800" b="1" spc="-75" dirty="0">
                <a:latin typeface="Tahoma"/>
                <a:cs typeface="Tahoma"/>
              </a:rPr>
              <a:t>n</a:t>
            </a:r>
            <a:r>
              <a:rPr sz="1800" b="1" spc="-30" dirty="0">
                <a:latin typeface="Tahoma"/>
                <a:cs typeface="Tahoma"/>
              </a:rPr>
              <a:t>y</a:t>
            </a:r>
            <a:r>
              <a:rPr sz="1800" b="1" spc="-56" dirty="0">
                <a:latin typeface="Tahoma"/>
                <a:cs typeface="Tahoma"/>
              </a:rPr>
              <a:t>a</a:t>
            </a:r>
            <a:r>
              <a:rPr sz="1800" b="1" dirty="0">
                <a:latin typeface="Tahoma"/>
                <a:cs typeface="Tahoma"/>
              </a:rPr>
              <a:t>k</a:t>
            </a:r>
            <a:r>
              <a:rPr sz="1800" b="1" spc="-158" dirty="0">
                <a:latin typeface="Tahoma"/>
                <a:cs typeface="Tahoma"/>
              </a:rPr>
              <a:t> </a:t>
            </a:r>
            <a:r>
              <a:rPr sz="1800" b="1" spc="-49" dirty="0">
                <a:latin typeface="Tahoma"/>
                <a:cs typeface="Tahoma"/>
              </a:rPr>
              <a:t>t</a:t>
            </a:r>
            <a:r>
              <a:rPr sz="1800" b="1" spc="-56" dirty="0">
                <a:latin typeface="Tahoma"/>
                <a:cs typeface="Tahoma"/>
              </a:rPr>
              <a:t>an</a:t>
            </a:r>
            <a:r>
              <a:rPr sz="1800" b="1" spc="-49" dirty="0">
                <a:latin typeface="Tahoma"/>
                <a:cs typeface="Tahoma"/>
              </a:rPr>
              <a:t>t</a:t>
            </a:r>
            <a:r>
              <a:rPr sz="1800" b="1" spc="-56" dirty="0">
                <a:latin typeface="Tahoma"/>
                <a:cs typeface="Tahoma"/>
              </a:rPr>
              <a:t>anga</a:t>
            </a:r>
            <a:r>
              <a:rPr sz="1800" b="1" dirty="0">
                <a:latin typeface="Tahoma"/>
                <a:cs typeface="Tahoma"/>
              </a:rPr>
              <a:t>n</a:t>
            </a:r>
            <a:endParaRPr sz="1800">
              <a:latin typeface="Tahoma"/>
              <a:cs typeface="Tahoma"/>
            </a:endParaRPr>
          </a:p>
        </p:txBody>
      </p:sp>
      <p:grpSp>
        <p:nvGrpSpPr>
          <p:cNvPr id="4" name="object 4"/>
          <p:cNvGrpSpPr/>
          <p:nvPr/>
        </p:nvGrpSpPr>
        <p:grpSpPr>
          <a:xfrm>
            <a:off x="217169" y="1915668"/>
            <a:ext cx="8709660" cy="3447574"/>
            <a:chOff x="289559" y="1411224"/>
            <a:chExt cx="11612880" cy="4596765"/>
          </a:xfrm>
        </p:grpSpPr>
        <p:pic>
          <p:nvPicPr>
            <p:cNvPr id="5" name="object 5"/>
            <p:cNvPicPr/>
            <p:nvPr/>
          </p:nvPicPr>
          <p:blipFill>
            <a:blip r:embed="rId3" cstate="print"/>
            <a:stretch>
              <a:fillRect/>
            </a:stretch>
          </p:blipFill>
          <p:spPr>
            <a:xfrm>
              <a:off x="4053839" y="3727703"/>
              <a:ext cx="1978152" cy="2279904"/>
            </a:xfrm>
            <a:prstGeom prst="rect">
              <a:avLst/>
            </a:prstGeom>
          </p:spPr>
        </p:pic>
        <p:pic>
          <p:nvPicPr>
            <p:cNvPr id="6" name="object 6"/>
            <p:cNvPicPr/>
            <p:nvPr/>
          </p:nvPicPr>
          <p:blipFill>
            <a:blip r:embed="rId4" cstate="print"/>
            <a:stretch>
              <a:fillRect/>
            </a:stretch>
          </p:blipFill>
          <p:spPr>
            <a:xfrm>
              <a:off x="4130039" y="3776472"/>
              <a:ext cx="1825752" cy="2127504"/>
            </a:xfrm>
            <a:prstGeom prst="rect">
              <a:avLst/>
            </a:prstGeom>
          </p:spPr>
        </p:pic>
        <p:pic>
          <p:nvPicPr>
            <p:cNvPr id="7" name="object 7"/>
            <p:cNvPicPr/>
            <p:nvPr/>
          </p:nvPicPr>
          <p:blipFill>
            <a:blip r:embed="rId5" cstate="print"/>
            <a:stretch>
              <a:fillRect/>
            </a:stretch>
          </p:blipFill>
          <p:spPr>
            <a:xfrm>
              <a:off x="289559" y="1411224"/>
              <a:ext cx="3834384" cy="4596384"/>
            </a:xfrm>
            <a:prstGeom prst="rect">
              <a:avLst/>
            </a:prstGeom>
          </p:spPr>
        </p:pic>
        <p:pic>
          <p:nvPicPr>
            <p:cNvPr id="8" name="object 8"/>
            <p:cNvPicPr/>
            <p:nvPr/>
          </p:nvPicPr>
          <p:blipFill>
            <a:blip r:embed="rId6" cstate="print"/>
            <a:stretch>
              <a:fillRect/>
            </a:stretch>
          </p:blipFill>
          <p:spPr>
            <a:xfrm>
              <a:off x="365759" y="1463040"/>
              <a:ext cx="3681984" cy="4440936"/>
            </a:xfrm>
            <a:prstGeom prst="rect">
              <a:avLst/>
            </a:prstGeom>
          </p:spPr>
        </p:pic>
        <p:pic>
          <p:nvPicPr>
            <p:cNvPr id="9" name="object 9"/>
            <p:cNvPicPr/>
            <p:nvPr/>
          </p:nvPicPr>
          <p:blipFill>
            <a:blip r:embed="rId7" cstate="print"/>
            <a:stretch>
              <a:fillRect/>
            </a:stretch>
          </p:blipFill>
          <p:spPr>
            <a:xfrm>
              <a:off x="5958839" y="3727703"/>
              <a:ext cx="2084832" cy="2279904"/>
            </a:xfrm>
            <a:prstGeom prst="rect">
              <a:avLst/>
            </a:prstGeom>
          </p:spPr>
        </p:pic>
        <p:pic>
          <p:nvPicPr>
            <p:cNvPr id="10" name="object 10"/>
            <p:cNvPicPr/>
            <p:nvPr/>
          </p:nvPicPr>
          <p:blipFill>
            <a:blip r:embed="rId8" cstate="print"/>
            <a:stretch>
              <a:fillRect/>
            </a:stretch>
          </p:blipFill>
          <p:spPr>
            <a:xfrm>
              <a:off x="6035039" y="3776472"/>
              <a:ext cx="1932432" cy="2127504"/>
            </a:xfrm>
            <a:prstGeom prst="rect">
              <a:avLst/>
            </a:prstGeom>
          </p:spPr>
        </p:pic>
        <p:pic>
          <p:nvPicPr>
            <p:cNvPr id="11" name="object 11"/>
            <p:cNvPicPr/>
            <p:nvPr/>
          </p:nvPicPr>
          <p:blipFill>
            <a:blip r:embed="rId9" cstate="print"/>
            <a:stretch>
              <a:fillRect/>
            </a:stretch>
          </p:blipFill>
          <p:spPr>
            <a:xfrm>
              <a:off x="4066031" y="1411224"/>
              <a:ext cx="1978152" cy="2404872"/>
            </a:xfrm>
            <a:prstGeom prst="rect">
              <a:avLst/>
            </a:prstGeom>
          </p:spPr>
        </p:pic>
        <p:pic>
          <p:nvPicPr>
            <p:cNvPr id="12" name="object 12"/>
            <p:cNvPicPr/>
            <p:nvPr/>
          </p:nvPicPr>
          <p:blipFill>
            <a:blip r:embed="rId10" cstate="print"/>
            <a:stretch>
              <a:fillRect/>
            </a:stretch>
          </p:blipFill>
          <p:spPr>
            <a:xfrm>
              <a:off x="4142231" y="1463040"/>
              <a:ext cx="1825752" cy="2249424"/>
            </a:xfrm>
            <a:prstGeom prst="rect">
              <a:avLst/>
            </a:prstGeom>
          </p:spPr>
        </p:pic>
        <p:pic>
          <p:nvPicPr>
            <p:cNvPr id="13" name="object 13"/>
            <p:cNvPicPr/>
            <p:nvPr/>
          </p:nvPicPr>
          <p:blipFill>
            <a:blip r:embed="rId11" cstate="print"/>
            <a:stretch>
              <a:fillRect/>
            </a:stretch>
          </p:blipFill>
          <p:spPr>
            <a:xfrm>
              <a:off x="5958839" y="1411224"/>
              <a:ext cx="2084832" cy="2404872"/>
            </a:xfrm>
            <a:prstGeom prst="rect">
              <a:avLst/>
            </a:prstGeom>
          </p:spPr>
        </p:pic>
        <p:pic>
          <p:nvPicPr>
            <p:cNvPr id="14" name="object 14"/>
            <p:cNvPicPr/>
            <p:nvPr/>
          </p:nvPicPr>
          <p:blipFill>
            <a:blip r:embed="rId12" cstate="print"/>
            <a:stretch>
              <a:fillRect/>
            </a:stretch>
          </p:blipFill>
          <p:spPr>
            <a:xfrm>
              <a:off x="6035039" y="1463040"/>
              <a:ext cx="1932432" cy="2249424"/>
            </a:xfrm>
            <a:prstGeom prst="rect">
              <a:avLst/>
            </a:prstGeom>
          </p:spPr>
        </p:pic>
        <p:pic>
          <p:nvPicPr>
            <p:cNvPr id="15" name="object 15"/>
            <p:cNvPicPr/>
            <p:nvPr/>
          </p:nvPicPr>
          <p:blipFill>
            <a:blip r:embed="rId13" cstate="print"/>
            <a:stretch>
              <a:fillRect/>
            </a:stretch>
          </p:blipFill>
          <p:spPr>
            <a:xfrm>
              <a:off x="7970519" y="1411224"/>
              <a:ext cx="3931920" cy="4596384"/>
            </a:xfrm>
            <a:prstGeom prst="rect">
              <a:avLst/>
            </a:prstGeom>
          </p:spPr>
        </p:pic>
        <p:pic>
          <p:nvPicPr>
            <p:cNvPr id="16" name="object 16"/>
            <p:cNvPicPr/>
            <p:nvPr/>
          </p:nvPicPr>
          <p:blipFill>
            <a:blip r:embed="rId14" cstate="print"/>
            <a:stretch>
              <a:fillRect/>
            </a:stretch>
          </p:blipFill>
          <p:spPr>
            <a:xfrm>
              <a:off x="8046719" y="1463040"/>
              <a:ext cx="3779520" cy="4440936"/>
            </a:xfrm>
            <a:prstGeom prst="rect">
              <a:avLst/>
            </a:prstGeom>
          </p:spPr>
        </p:pic>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857250"/>
            <a:ext cx="9144000" cy="5143499"/>
          </a:xfrm>
          <a:prstGeom prst="rect">
            <a:avLst/>
          </a:prstGeom>
        </p:spPr>
      </p:pic>
      <p:sp>
        <p:nvSpPr>
          <p:cNvPr id="3" name="object 3"/>
          <p:cNvSpPr txBox="1">
            <a:spLocks noGrp="1"/>
          </p:cNvSpPr>
          <p:nvPr>
            <p:ph type="title"/>
          </p:nvPr>
        </p:nvSpPr>
        <p:spPr>
          <a:xfrm>
            <a:off x="342062" y="1028717"/>
            <a:ext cx="8311991" cy="823078"/>
          </a:xfrm>
          <a:prstGeom prst="rect">
            <a:avLst/>
          </a:prstGeom>
        </p:spPr>
        <p:txBody>
          <a:bodyPr vert="horz" wrap="square" lIns="0" tIns="9049" rIns="0" bIns="0" rtlCol="0" anchor="ctr">
            <a:spAutoFit/>
          </a:bodyPr>
          <a:lstStyle/>
          <a:p>
            <a:pPr marR="3810">
              <a:lnSpc>
                <a:spcPct val="115100"/>
              </a:lnSpc>
              <a:spcBef>
                <a:spcPts val="71"/>
              </a:spcBef>
            </a:pPr>
            <a:r>
              <a:rPr sz="2400" spc="-53" dirty="0"/>
              <a:t>E</a:t>
            </a:r>
            <a:r>
              <a:rPr sz="2400" spc="56" dirty="0"/>
              <a:t>n</a:t>
            </a:r>
            <a:r>
              <a:rPr sz="2400" spc="38" dirty="0"/>
              <a:t>a</a:t>
            </a:r>
            <a:r>
              <a:rPr sz="2400" spc="113" dirty="0"/>
              <a:t>m</a:t>
            </a:r>
            <a:r>
              <a:rPr sz="2400" spc="-278" dirty="0"/>
              <a:t> </a:t>
            </a:r>
            <a:r>
              <a:rPr sz="2400" spc="86" dirty="0"/>
              <a:t>b</a:t>
            </a:r>
            <a:r>
              <a:rPr sz="2400" spc="34" dirty="0"/>
              <a:t>e</a:t>
            </a:r>
            <a:r>
              <a:rPr sz="2400" spc="56" dirty="0"/>
              <a:t>n</a:t>
            </a:r>
            <a:r>
              <a:rPr sz="2400" spc="98" dirty="0"/>
              <a:t>t</a:t>
            </a:r>
            <a:r>
              <a:rPr sz="2400" spc="56" dirty="0"/>
              <a:t>u</a:t>
            </a:r>
            <a:r>
              <a:rPr sz="2400" spc="158" dirty="0"/>
              <a:t>k</a:t>
            </a:r>
            <a:r>
              <a:rPr sz="2400" spc="-176" dirty="0"/>
              <a:t> </a:t>
            </a:r>
            <a:r>
              <a:rPr sz="2400" spc="26" dirty="0"/>
              <a:t>k</a:t>
            </a:r>
            <a:r>
              <a:rPr sz="2400" spc="34" dirty="0"/>
              <a:t>e</a:t>
            </a:r>
            <a:r>
              <a:rPr sz="2400" spc="26" dirty="0"/>
              <a:t>k</a:t>
            </a:r>
            <a:r>
              <a:rPr sz="2400" spc="34" dirty="0"/>
              <a:t>e</a:t>
            </a:r>
            <a:r>
              <a:rPr sz="2400" spc="105" dirty="0"/>
              <a:t>r</a:t>
            </a:r>
            <a:r>
              <a:rPr sz="2400" spc="34" dirty="0"/>
              <a:t>a</a:t>
            </a:r>
            <a:r>
              <a:rPr sz="2400" spc="26" dirty="0"/>
              <a:t>s</a:t>
            </a:r>
            <a:r>
              <a:rPr sz="2400" spc="34" dirty="0"/>
              <a:t>a</a:t>
            </a:r>
            <a:r>
              <a:rPr sz="2400" spc="105" dirty="0"/>
              <a:t>n</a:t>
            </a:r>
            <a:r>
              <a:rPr sz="2400" spc="-214" dirty="0"/>
              <a:t> </a:t>
            </a:r>
            <a:r>
              <a:rPr sz="2400" spc="8" dirty="0"/>
              <a:t>y</a:t>
            </a:r>
            <a:r>
              <a:rPr sz="2400" spc="53" dirty="0"/>
              <a:t>a</a:t>
            </a:r>
            <a:r>
              <a:rPr sz="2400" spc="56" dirty="0"/>
              <a:t>n</a:t>
            </a:r>
            <a:r>
              <a:rPr sz="2400" spc="146" dirty="0"/>
              <a:t>g</a:t>
            </a:r>
            <a:r>
              <a:rPr sz="2400" spc="-248" dirty="0"/>
              <a:t> </a:t>
            </a:r>
            <a:r>
              <a:rPr sz="2400" spc="105" dirty="0"/>
              <a:t>d</a:t>
            </a:r>
            <a:r>
              <a:rPr sz="2400" spc="68" dirty="0"/>
              <a:t>i</a:t>
            </a:r>
            <a:r>
              <a:rPr sz="2400" spc="105" dirty="0"/>
              <a:t>d</a:t>
            </a:r>
            <a:r>
              <a:rPr sz="2400" spc="56" dirty="0"/>
              <a:t>e</a:t>
            </a:r>
            <a:r>
              <a:rPr sz="2400" spc="98" dirty="0"/>
              <a:t>f</a:t>
            </a:r>
            <a:r>
              <a:rPr sz="2400" spc="68" dirty="0"/>
              <a:t>i</a:t>
            </a:r>
            <a:r>
              <a:rPr sz="2400" spc="75" dirty="0"/>
              <a:t>n</a:t>
            </a:r>
            <a:r>
              <a:rPr sz="2400" spc="68" dirty="0"/>
              <a:t>i</a:t>
            </a:r>
            <a:r>
              <a:rPr sz="2400" spc="45" dirty="0"/>
              <a:t>s</a:t>
            </a:r>
            <a:r>
              <a:rPr sz="2400" spc="53" dirty="0"/>
              <a:t>i</a:t>
            </a:r>
            <a:r>
              <a:rPr sz="2400" spc="30" dirty="0"/>
              <a:t>k</a:t>
            </a:r>
            <a:r>
              <a:rPr sz="2400" spc="38" dirty="0"/>
              <a:t>a</a:t>
            </a:r>
            <a:r>
              <a:rPr sz="2400" spc="105" dirty="0"/>
              <a:t>n</a:t>
            </a:r>
            <a:r>
              <a:rPr sz="2400" spc="-248" dirty="0"/>
              <a:t> </a:t>
            </a:r>
            <a:r>
              <a:rPr sz="2400" spc="79" dirty="0"/>
              <a:t>s</a:t>
            </a:r>
            <a:r>
              <a:rPr sz="2400" spc="86" dirty="0"/>
              <a:t>e</a:t>
            </a:r>
            <a:r>
              <a:rPr sz="2400" spc="206" dirty="0"/>
              <a:t>c</a:t>
            </a:r>
            <a:r>
              <a:rPr sz="2400" spc="86" dirty="0"/>
              <a:t>a</a:t>
            </a:r>
            <a:r>
              <a:rPr sz="2400" spc="161" dirty="0"/>
              <a:t>r</a:t>
            </a:r>
            <a:r>
              <a:rPr sz="2400" spc="83" dirty="0"/>
              <a:t>a</a:t>
            </a:r>
            <a:r>
              <a:rPr sz="2400" spc="-210" dirty="0"/>
              <a:t> </a:t>
            </a:r>
            <a:r>
              <a:rPr sz="2400" spc="116" dirty="0" err="1"/>
              <a:t>t</a:t>
            </a:r>
            <a:r>
              <a:rPr sz="2400" spc="53" dirty="0" err="1"/>
              <a:t>e</a:t>
            </a:r>
            <a:r>
              <a:rPr sz="2400" spc="143" dirty="0" err="1"/>
              <a:t>r</a:t>
            </a:r>
            <a:r>
              <a:rPr sz="2400" spc="105" dirty="0" err="1"/>
              <a:t>p</a:t>
            </a:r>
            <a:r>
              <a:rPr sz="2400" spc="53" dirty="0" err="1"/>
              <a:t>e</a:t>
            </a:r>
            <a:r>
              <a:rPr sz="2400" spc="176" dirty="0" err="1"/>
              <a:t>r</a:t>
            </a:r>
            <a:r>
              <a:rPr sz="2400" spc="68" dirty="0" err="1"/>
              <a:t>i</a:t>
            </a:r>
            <a:r>
              <a:rPr sz="2400" spc="71" dirty="0" err="1"/>
              <a:t>n</a:t>
            </a:r>
            <a:r>
              <a:rPr sz="2400" spc="153" dirty="0" err="1"/>
              <a:t>c</a:t>
            </a:r>
            <a:r>
              <a:rPr sz="2400" spc="101" dirty="0" err="1"/>
              <a:t>i</a:t>
            </a:r>
            <a:r>
              <a:rPr sz="2400" spc="-180" dirty="0"/>
              <a:t> </a:t>
            </a:r>
            <a:endParaRPr sz="2400" dirty="0"/>
          </a:p>
        </p:txBody>
      </p:sp>
      <p:sp>
        <p:nvSpPr>
          <p:cNvPr id="5" name="object 5"/>
          <p:cNvSpPr txBox="1"/>
          <p:nvPr/>
        </p:nvSpPr>
        <p:spPr>
          <a:xfrm>
            <a:off x="1010698" y="3384517"/>
            <a:ext cx="946309" cy="239489"/>
          </a:xfrm>
          <a:prstGeom prst="rect">
            <a:avLst/>
          </a:prstGeom>
        </p:spPr>
        <p:txBody>
          <a:bodyPr vert="horz" wrap="square" lIns="0" tIns="8573" rIns="0" bIns="0" rtlCol="0">
            <a:spAutoFit/>
          </a:bodyPr>
          <a:lstStyle/>
          <a:p>
            <a:pPr marL="9525">
              <a:spcBef>
                <a:spcPts val="68"/>
              </a:spcBef>
            </a:pPr>
            <a:r>
              <a:rPr sz="1500" spc="49" dirty="0">
                <a:solidFill>
                  <a:srgbClr val="FFFFFF"/>
                </a:solidFill>
                <a:latin typeface="Tahoma"/>
                <a:cs typeface="Tahoma"/>
              </a:rPr>
              <a:t>Kekerasan</a:t>
            </a:r>
            <a:endParaRPr sz="1500">
              <a:latin typeface="Tahoma"/>
              <a:cs typeface="Tahoma"/>
            </a:endParaRPr>
          </a:p>
        </p:txBody>
      </p:sp>
      <p:sp>
        <p:nvSpPr>
          <p:cNvPr id="6" name="object 6"/>
          <p:cNvSpPr txBox="1"/>
          <p:nvPr/>
        </p:nvSpPr>
        <p:spPr>
          <a:xfrm>
            <a:off x="3145632" y="2169471"/>
            <a:ext cx="977741" cy="178478"/>
          </a:xfrm>
          <a:prstGeom prst="rect">
            <a:avLst/>
          </a:prstGeom>
        </p:spPr>
        <p:txBody>
          <a:bodyPr vert="horz" wrap="square" lIns="0" tIns="10953" rIns="0" bIns="0" rtlCol="0">
            <a:spAutoFit/>
          </a:bodyPr>
          <a:lstStyle/>
          <a:p>
            <a:pPr marL="9525">
              <a:spcBef>
                <a:spcPts val="86"/>
              </a:spcBef>
            </a:pPr>
            <a:r>
              <a:rPr sz="1088" spc="23" dirty="0">
                <a:solidFill>
                  <a:srgbClr val="FFFFFF"/>
                </a:solidFill>
                <a:latin typeface="Tahoma"/>
                <a:cs typeface="Tahoma"/>
              </a:rPr>
              <a:t>Kekerasan</a:t>
            </a:r>
            <a:r>
              <a:rPr sz="1088" spc="-34" dirty="0">
                <a:solidFill>
                  <a:srgbClr val="FFFFFF"/>
                </a:solidFill>
                <a:latin typeface="Tahoma"/>
                <a:cs typeface="Tahoma"/>
              </a:rPr>
              <a:t> </a:t>
            </a:r>
            <a:r>
              <a:rPr sz="1088" spc="26" dirty="0">
                <a:solidFill>
                  <a:srgbClr val="FFFFFF"/>
                </a:solidFill>
                <a:latin typeface="Tahoma"/>
                <a:cs typeface="Tahoma"/>
              </a:rPr>
              <a:t>fisik</a:t>
            </a:r>
            <a:endParaRPr sz="1088">
              <a:latin typeface="Tahoma"/>
              <a:cs typeface="Tahoma"/>
            </a:endParaRPr>
          </a:p>
        </p:txBody>
      </p:sp>
      <p:sp>
        <p:nvSpPr>
          <p:cNvPr id="7" name="object 7"/>
          <p:cNvSpPr txBox="1"/>
          <p:nvPr/>
        </p:nvSpPr>
        <p:spPr>
          <a:xfrm>
            <a:off x="3145632" y="4296118"/>
            <a:ext cx="1771174" cy="178478"/>
          </a:xfrm>
          <a:prstGeom prst="rect">
            <a:avLst/>
          </a:prstGeom>
        </p:spPr>
        <p:txBody>
          <a:bodyPr vert="horz" wrap="square" lIns="0" tIns="10953" rIns="0" bIns="0" rtlCol="0">
            <a:spAutoFit/>
          </a:bodyPr>
          <a:lstStyle/>
          <a:p>
            <a:pPr marL="9525">
              <a:spcBef>
                <a:spcPts val="86"/>
              </a:spcBef>
            </a:pPr>
            <a:r>
              <a:rPr sz="1088" spc="30" dirty="0">
                <a:solidFill>
                  <a:srgbClr val="FFFFFF"/>
                </a:solidFill>
                <a:latin typeface="Tahoma"/>
                <a:cs typeface="Tahoma"/>
              </a:rPr>
              <a:t>Diskriminasi</a:t>
            </a:r>
            <a:r>
              <a:rPr sz="1088" spc="-53" dirty="0">
                <a:solidFill>
                  <a:srgbClr val="FFFFFF"/>
                </a:solidFill>
                <a:latin typeface="Tahoma"/>
                <a:cs typeface="Tahoma"/>
              </a:rPr>
              <a:t> </a:t>
            </a:r>
            <a:r>
              <a:rPr sz="1088" spc="26" dirty="0">
                <a:solidFill>
                  <a:srgbClr val="FFFFFF"/>
                </a:solidFill>
                <a:latin typeface="Tahoma"/>
                <a:cs typeface="Tahoma"/>
              </a:rPr>
              <a:t>dan</a:t>
            </a:r>
            <a:r>
              <a:rPr sz="1088" spc="8" dirty="0">
                <a:solidFill>
                  <a:srgbClr val="FFFFFF"/>
                </a:solidFill>
                <a:latin typeface="Tahoma"/>
                <a:cs typeface="Tahoma"/>
              </a:rPr>
              <a:t> </a:t>
            </a:r>
            <a:r>
              <a:rPr sz="1088" spc="15" dirty="0">
                <a:solidFill>
                  <a:srgbClr val="FFFFFF"/>
                </a:solidFill>
                <a:latin typeface="Tahoma"/>
                <a:cs typeface="Tahoma"/>
              </a:rPr>
              <a:t>intoleransi</a:t>
            </a:r>
            <a:endParaRPr sz="1088">
              <a:latin typeface="Tahoma"/>
              <a:cs typeface="Tahoma"/>
            </a:endParaRPr>
          </a:p>
        </p:txBody>
      </p:sp>
      <p:sp>
        <p:nvSpPr>
          <p:cNvPr id="8" name="object 8"/>
          <p:cNvSpPr txBox="1"/>
          <p:nvPr/>
        </p:nvSpPr>
        <p:spPr>
          <a:xfrm>
            <a:off x="3145632" y="2721769"/>
            <a:ext cx="1077754" cy="177998"/>
          </a:xfrm>
          <a:prstGeom prst="rect">
            <a:avLst/>
          </a:prstGeom>
        </p:spPr>
        <p:txBody>
          <a:bodyPr vert="horz" wrap="square" lIns="0" tIns="10478" rIns="0" bIns="0" rtlCol="0">
            <a:spAutoFit/>
          </a:bodyPr>
          <a:lstStyle/>
          <a:p>
            <a:pPr marL="9525">
              <a:spcBef>
                <a:spcPts val="83"/>
              </a:spcBef>
            </a:pPr>
            <a:r>
              <a:rPr sz="1088" spc="23" dirty="0">
                <a:solidFill>
                  <a:srgbClr val="FFFFFF"/>
                </a:solidFill>
                <a:latin typeface="Tahoma"/>
                <a:cs typeface="Tahoma"/>
              </a:rPr>
              <a:t>Kekerasan</a:t>
            </a:r>
            <a:r>
              <a:rPr sz="1088" spc="-41" dirty="0">
                <a:solidFill>
                  <a:srgbClr val="FFFFFF"/>
                </a:solidFill>
                <a:latin typeface="Tahoma"/>
                <a:cs typeface="Tahoma"/>
              </a:rPr>
              <a:t> </a:t>
            </a:r>
            <a:r>
              <a:rPr sz="1088" spc="30" dirty="0">
                <a:solidFill>
                  <a:srgbClr val="FFFFFF"/>
                </a:solidFill>
                <a:latin typeface="Tahoma"/>
                <a:cs typeface="Tahoma"/>
              </a:rPr>
              <a:t>psikis</a:t>
            </a:r>
            <a:endParaRPr sz="1088" dirty="0">
              <a:latin typeface="Tahoma"/>
              <a:cs typeface="Tahoma"/>
            </a:endParaRPr>
          </a:p>
        </p:txBody>
      </p:sp>
      <p:sp>
        <p:nvSpPr>
          <p:cNvPr id="9" name="object 9"/>
          <p:cNvSpPr txBox="1"/>
          <p:nvPr/>
        </p:nvSpPr>
        <p:spPr>
          <a:xfrm>
            <a:off x="6898577" y="2271673"/>
            <a:ext cx="1391126" cy="1094563"/>
          </a:xfrm>
          <a:prstGeom prst="rect">
            <a:avLst/>
          </a:prstGeom>
        </p:spPr>
        <p:txBody>
          <a:bodyPr vert="horz" wrap="square" lIns="0" tIns="9049" rIns="0" bIns="0" rtlCol="0">
            <a:spAutoFit/>
          </a:bodyPr>
          <a:lstStyle/>
          <a:p>
            <a:pPr marL="9525" marR="3810">
              <a:lnSpc>
                <a:spcPct val="114999"/>
              </a:lnSpc>
              <a:spcBef>
                <a:spcPts val="71"/>
              </a:spcBef>
            </a:pPr>
            <a:r>
              <a:rPr sz="1200" spc="38" dirty="0">
                <a:solidFill>
                  <a:srgbClr val="1B4586"/>
                </a:solidFill>
                <a:latin typeface="Tahoma"/>
                <a:cs typeface="Tahoma"/>
              </a:rPr>
              <a:t>Bentuk-bentuk </a:t>
            </a:r>
            <a:r>
              <a:rPr sz="1200" spc="41" dirty="0">
                <a:solidFill>
                  <a:srgbClr val="1B4586"/>
                </a:solidFill>
                <a:latin typeface="Tahoma"/>
                <a:cs typeface="Tahoma"/>
              </a:rPr>
              <a:t> </a:t>
            </a:r>
            <a:r>
              <a:rPr sz="1200" spc="34" dirty="0">
                <a:solidFill>
                  <a:srgbClr val="1B4586"/>
                </a:solidFill>
                <a:latin typeface="Tahoma"/>
                <a:cs typeface="Tahoma"/>
              </a:rPr>
              <a:t>kekerasan</a:t>
            </a:r>
            <a:r>
              <a:rPr sz="1200" spc="-30" dirty="0">
                <a:solidFill>
                  <a:srgbClr val="1B4586"/>
                </a:solidFill>
                <a:latin typeface="Tahoma"/>
                <a:cs typeface="Tahoma"/>
              </a:rPr>
              <a:t> </a:t>
            </a:r>
            <a:r>
              <a:rPr sz="1200" spc="41" dirty="0">
                <a:solidFill>
                  <a:srgbClr val="1B4586"/>
                </a:solidFill>
                <a:latin typeface="Tahoma"/>
                <a:cs typeface="Tahoma"/>
              </a:rPr>
              <a:t>tersebut </a:t>
            </a:r>
            <a:r>
              <a:rPr sz="1200" spc="-363" dirty="0">
                <a:solidFill>
                  <a:srgbClr val="1B4586"/>
                </a:solidFill>
                <a:latin typeface="Tahoma"/>
                <a:cs typeface="Tahoma"/>
              </a:rPr>
              <a:t> </a:t>
            </a:r>
            <a:r>
              <a:rPr sz="1200" spc="41" dirty="0">
                <a:solidFill>
                  <a:srgbClr val="1B4586"/>
                </a:solidFill>
                <a:latin typeface="Tahoma"/>
                <a:cs typeface="Tahoma"/>
              </a:rPr>
              <a:t>dapat</a:t>
            </a:r>
            <a:r>
              <a:rPr sz="1200" spc="90" dirty="0">
                <a:solidFill>
                  <a:srgbClr val="1B4586"/>
                </a:solidFill>
                <a:latin typeface="Tahoma"/>
                <a:cs typeface="Tahoma"/>
              </a:rPr>
              <a:t> </a:t>
            </a:r>
            <a:r>
              <a:rPr sz="1200" b="1" spc="-56" dirty="0">
                <a:solidFill>
                  <a:srgbClr val="1B4586"/>
                </a:solidFill>
                <a:latin typeface="Tahoma"/>
                <a:cs typeface="Tahoma"/>
              </a:rPr>
              <a:t>dilakukan </a:t>
            </a:r>
            <a:r>
              <a:rPr sz="1200" b="1" spc="-53" dirty="0">
                <a:solidFill>
                  <a:srgbClr val="1B4586"/>
                </a:solidFill>
                <a:latin typeface="Tahoma"/>
                <a:cs typeface="Tahoma"/>
              </a:rPr>
              <a:t> </a:t>
            </a:r>
            <a:r>
              <a:rPr sz="1200" b="1" spc="-19" dirty="0">
                <a:solidFill>
                  <a:srgbClr val="1B4586"/>
                </a:solidFill>
                <a:latin typeface="Tahoma"/>
                <a:cs typeface="Tahoma"/>
              </a:rPr>
              <a:t>secara:</a:t>
            </a:r>
            <a:endParaRPr sz="1200">
              <a:latin typeface="Tahoma"/>
              <a:cs typeface="Tahoma"/>
            </a:endParaRPr>
          </a:p>
          <a:p>
            <a:pPr marL="49054">
              <a:spcBef>
                <a:spcPts val="379"/>
              </a:spcBef>
              <a:tabLst>
                <a:tab pos="293370" algn="l"/>
              </a:tabLst>
            </a:pPr>
            <a:r>
              <a:rPr sz="1200" spc="26" dirty="0">
                <a:solidFill>
                  <a:srgbClr val="1B4586"/>
                </a:solidFill>
                <a:latin typeface="Tahoma"/>
                <a:cs typeface="Tahoma"/>
              </a:rPr>
              <a:t>a.	</a:t>
            </a:r>
            <a:r>
              <a:rPr sz="1200" spc="38" dirty="0">
                <a:solidFill>
                  <a:srgbClr val="1B4586"/>
                </a:solidFill>
                <a:latin typeface="Tahoma"/>
                <a:cs typeface="Tahoma"/>
              </a:rPr>
              <a:t>fisik</a:t>
            </a:r>
            <a:endParaRPr sz="1200">
              <a:latin typeface="Tahoma"/>
              <a:cs typeface="Tahoma"/>
            </a:endParaRPr>
          </a:p>
        </p:txBody>
      </p:sp>
      <p:sp>
        <p:nvSpPr>
          <p:cNvPr id="10" name="object 10"/>
          <p:cNvSpPr txBox="1"/>
          <p:nvPr/>
        </p:nvSpPr>
        <p:spPr>
          <a:xfrm>
            <a:off x="6929152" y="3345776"/>
            <a:ext cx="1278254" cy="1456169"/>
          </a:xfrm>
          <a:prstGeom prst="rect">
            <a:avLst/>
          </a:prstGeom>
        </p:spPr>
        <p:txBody>
          <a:bodyPr vert="horz" wrap="square" lIns="0" tIns="37148" rIns="0" bIns="0" rtlCol="0">
            <a:spAutoFit/>
          </a:bodyPr>
          <a:lstStyle/>
          <a:p>
            <a:pPr marL="262890" indent="-253841">
              <a:spcBef>
                <a:spcPts val="293"/>
              </a:spcBef>
              <a:buAutoNum type="alphaLcPeriod" startAt="2"/>
              <a:tabLst>
                <a:tab pos="262890" algn="l"/>
                <a:tab pos="263366" algn="l"/>
              </a:tabLst>
            </a:pPr>
            <a:r>
              <a:rPr sz="1200" spc="38" dirty="0">
                <a:solidFill>
                  <a:srgbClr val="1B4586"/>
                </a:solidFill>
                <a:latin typeface="Tahoma"/>
                <a:cs typeface="Tahoma"/>
              </a:rPr>
              <a:t>verbal</a:t>
            </a:r>
            <a:endParaRPr sz="1200">
              <a:latin typeface="Tahoma"/>
              <a:cs typeface="Tahoma"/>
            </a:endParaRPr>
          </a:p>
          <a:p>
            <a:pPr marL="262890" indent="-244793">
              <a:spcBef>
                <a:spcPts val="217"/>
              </a:spcBef>
              <a:buAutoNum type="alphaLcPeriod" startAt="2"/>
              <a:tabLst>
                <a:tab pos="262890" algn="l"/>
                <a:tab pos="263366" algn="l"/>
              </a:tabLst>
            </a:pPr>
            <a:r>
              <a:rPr sz="1200" spc="38" dirty="0">
                <a:solidFill>
                  <a:srgbClr val="1B4586"/>
                </a:solidFill>
                <a:latin typeface="Tahoma"/>
                <a:cs typeface="Tahoma"/>
              </a:rPr>
              <a:t>nonverbal</a:t>
            </a:r>
            <a:endParaRPr sz="1200">
              <a:latin typeface="Tahoma"/>
              <a:cs typeface="Tahoma"/>
            </a:endParaRPr>
          </a:p>
          <a:p>
            <a:pPr marL="262890" indent="-253841">
              <a:spcBef>
                <a:spcPts val="56"/>
              </a:spcBef>
              <a:buAutoNum type="alphaLcPeriod" startAt="2"/>
              <a:tabLst>
                <a:tab pos="262890" algn="l"/>
                <a:tab pos="263366" algn="l"/>
              </a:tabLst>
            </a:pPr>
            <a:r>
              <a:rPr sz="1200" spc="26" dirty="0">
                <a:solidFill>
                  <a:srgbClr val="1B4586"/>
                </a:solidFill>
                <a:latin typeface="Tahoma"/>
                <a:cs typeface="Tahoma"/>
              </a:rPr>
              <a:t>melalui</a:t>
            </a:r>
            <a:r>
              <a:rPr sz="1200" spc="-56" dirty="0">
                <a:solidFill>
                  <a:srgbClr val="1B4586"/>
                </a:solidFill>
                <a:latin typeface="Tahoma"/>
                <a:cs typeface="Tahoma"/>
              </a:rPr>
              <a:t> </a:t>
            </a:r>
            <a:r>
              <a:rPr sz="1200" spc="38" dirty="0">
                <a:solidFill>
                  <a:srgbClr val="1B4586"/>
                </a:solidFill>
                <a:latin typeface="Tahoma"/>
                <a:cs typeface="Tahoma"/>
              </a:rPr>
              <a:t>media</a:t>
            </a:r>
            <a:endParaRPr sz="1200">
              <a:latin typeface="Tahoma"/>
              <a:cs typeface="Tahoma"/>
            </a:endParaRPr>
          </a:p>
          <a:p>
            <a:pPr marL="262890">
              <a:spcBef>
                <a:spcPts val="214"/>
              </a:spcBef>
            </a:pPr>
            <a:r>
              <a:rPr sz="1200" spc="41" dirty="0">
                <a:solidFill>
                  <a:srgbClr val="1B4586"/>
                </a:solidFill>
                <a:latin typeface="Tahoma"/>
                <a:cs typeface="Tahoma"/>
              </a:rPr>
              <a:t>teknologi</a:t>
            </a:r>
            <a:r>
              <a:rPr sz="1200" spc="-38" dirty="0">
                <a:solidFill>
                  <a:srgbClr val="1B4586"/>
                </a:solidFill>
                <a:latin typeface="Tahoma"/>
                <a:cs typeface="Tahoma"/>
              </a:rPr>
              <a:t> </a:t>
            </a:r>
            <a:r>
              <a:rPr sz="1200" spc="34" dirty="0">
                <a:solidFill>
                  <a:srgbClr val="1B4586"/>
                </a:solidFill>
                <a:latin typeface="Tahoma"/>
                <a:cs typeface="Tahoma"/>
              </a:rPr>
              <a:t>dan</a:t>
            </a:r>
            <a:endParaRPr sz="1200">
              <a:latin typeface="Tahoma"/>
              <a:cs typeface="Tahoma"/>
            </a:endParaRPr>
          </a:p>
          <a:p>
            <a:pPr marL="262890" marR="3810">
              <a:lnSpc>
                <a:spcPct val="115100"/>
              </a:lnSpc>
            </a:pPr>
            <a:r>
              <a:rPr sz="1200" spc="23" dirty="0">
                <a:solidFill>
                  <a:srgbClr val="1B4586"/>
                </a:solidFill>
                <a:latin typeface="Tahoma"/>
                <a:cs typeface="Tahoma"/>
              </a:rPr>
              <a:t>informasi </a:t>
            </a:r>
            <a:r>
              <a:rPr sz="1200" spc="26" dirty="0">
                <a:solidFill>
                  <a:srgbClr val="1B4586"/>
                </a:solidFill>
                <a:latin typeface="Tahoma"/>
                <a:cs typeface="Tahoma"/>
              </a:rPr>
              <a:t> </a:t>
            </a:r>
            <a:r>
              <a:rPr sz="1200" spc="41" dirty="0">
                <a:solidFill>
                  <a:srgbClr val="1B4586"/>
                </a:solidFill>
                <a:latin typeface="Tahoma"/>
                <a:cs typeface="Tahoma"/>
              </a:rPr>
              <a:t>(termasuk </a:t>
            </a:r>
            <a:r>
              <a:rPr sz="1200" spc="45" dirty="0">
                <a:solidFill>
                  <a:srgbClr val="1B4586"/>
                </a:solidFill>
                <a:latin typeface="Tahoma"/>
                <a:cs typeface="Tahoma"/>
              </a:rPr>
              <a:t> </a:t>
            </a:r>
            <a:r>
              <a:rPr sz="1200" spc="34" dirty="0">
                <a:solidFill>
                  <a:srgbClr val="1B4586"/>
                </a:solidFill>
                <a:latin typeface="Tahoma"/>
                <a:cs typeface="Tahoma"/>
              </a:rPr>
              <a:t>d</a:t>
            </a:r>
            <a:r>
              <a:rPr sz="1200" spc="30" dirty="0">
                <a:solidFill>
                  <a:srgbClr val="1B4586"/>
                </a:solidFill>
                <a:latin typeface="Tahoma"/>
                <a:cs typeface="Tahoma"/>
              </a:rPr>
              <a:t>ar</a:t>
            </a:r>
            <a:r>
              <a:rPr sz="1200" spc="26" dirty="0">
                <a:solidFill>
                  <a:srgbClr val="1B4586"/>
                </a:solidFill>
                <a:latin typeface="Tahoma"/>
                <a:cs typeface="Tahoma"/>
              </a:rPr>
              <a:t>in</a:t>
            </a:r>
            <a:r>
              <a:rPr sz="1200" spc="41" dirty="0">
                <a:solidFill>
                  <a:srgbClr val="1B4586"/>
                </a:solidFill>
                <a:latin typeface="Tahoma"/>
                <a:cs typeface="Tahoma"/>
              </a:rPr>
              <a:t>g/</a:t>
            </a:r>
            <a:r>
              <a:rPr sz="1200" i="1" spc="-34" dirty="0">
                <a:solidFill>
                  <a:srgbClr val="1B4586"/>
                </a:solidFill>
                <a:latin typeface="Verdana"/>
                <a:cs typeface="Verdana"/>
              </a:rPr>
              <a:t>o</a:t>
            </a:r>
            <a:r>
              <a:rPr sz="1200" i="1" spc="-45" dirty="0">
                <a:solidFill>
                  <a:srgbClr val="1B4586"/>
                </a:solidFill>
                <a:latin typeface="Verdana"/>
                <a:cs typeface="Verdana"/>
              </a:rPr>
              <a:t>nlin</a:t>
            </a:r>
            <a:r>
              <a:rPr sz="1200" i="1" spc="-38" dirty="0">
                <a:solidFill>
                  <a:srgbClr val="1B4586"/>
                </a:solidFill>
                <a:latin typeface="Verdana"/>
                <a:cs typeface="Verdana"/>
              </a:rPr>
              <a:t>e</a:t>
            </a:r>
            <a:r>
              <a:rPr sz="1200" dirty="0">
                <a:solidFill>
                  <a:srgbClr val="1B4586"/>
                </a:solidFill>
                <a:latin typeface="Tahoma"/>
                <a:cs typeface="Tahoma"/>
              </a:rPr>
              <a:t>)</a:t>
            </a:r>
            <a:endParaRPr sz="1200">
              <a:latin typeface="Tahoma"/>
              <a:cs typeface="Tahoma"/>
            </a:endParaRPr>
          </a:p>
        </p:txBody>
      </p:sp>
      <p:sp>
        <p:nvSpPr>
          <p:cNvPr id="11" name="object 11"/>
          <p:cNvSpPr txBox="1"/>
          <p:nvPr/>
        </p:nvSpPr>
        <p:spPr>
          <a:xfrm>
            <a:off x="2815780" y="2119884"/>
            <a:ext cx="132874" cy="225126"/>
          </a:xfrm>
          <a:prstGeom prst="rect">
            <a:avLst/>
          </a:prstGeom>
        </p:spPr>
        <p:txBody>
          <a:bodyPr vert="horz" wrap="square" lIns="0" tIns="11430" rIns="0" bIns="0" rtlCol="0">
            <a:spAutoFit/>
          </a:bodyPr>
          <a:lstStyle/>
          <a:p>
            <a:pPr marL="9525">
              <a:spcBef>
                <a:spcPts val="90"/>
              </a:spcBef>
            </a:pPr>
            <a:r>
              <a:rPr sz="1388" b="1" spc="8" dirty="0">
                <a:solidFill>
                  <a:srgbClr val="1B4586"/>
                </a:solidFill>
                <a:latin typeface="Tahoma"/>
                <a:cs typeface="Tahoma"/>
              </a:rPr>
              <a:t>1</a:t>
            </a:r>
            <a:endParaRPr sz="1388">
              <a:latin typeface="Tahoma"/>
              <a:cs typeface="Tahoma"/>
            </a:endParaRPr>
          </a:p>
        </p:txBody>
      </p:sp>
      <p:sp>
        <p:nvSpPr>
          <p:cNvPr id="12" name="object 12"/>
          <p:cNvSpPr txBox="1"/>
          <p:nvPr/>
        </p:nvSpPr>
        <p:spPr>
          <a:xfrm>
            <a:off x="2805208" y="2654141"/>
            <a:ext cx="132874" cy="225126"/>
          </a:xfrm>
          <a:prstGeom prst="rect">
            <a:avLst/>
          </a:prstGeom>
        </p:spPr>
        <p:txBody>
          <a:bodyPr vert="horz" wrap="square" lIns="0" tIns="11430" rIns="0" bIns="0" rtlCol="0">
            <a:spAutoFit/>
          </a:bodyPr>
          <a:lstStyle/>
          <a:p>
            <a:pPr marL="9525">
              <a:spcBef>
                <a:spcPts val="90"/>
              </a:spcBef>
            </a:pPr>
            <a:r>
              <a:rPr sz="1388" b="1" spc="8" dirty="0">
                <a:solidFill>
                  <a:srgbClr val="1B4586"/>
                </a:solidFill>
                <a:latin typeface="Tahoma"/>
                <a:cs typeface="Tahoma"/>
              </a:rPr>
              <a:t>2</a:t>
            </a:r>
            <a:endParaRPr sz="1388">
              <a:latin typeface="Tahoma"/>
              <a:cs typeface="Tahoma"/>
            </a:endParaRPr>
          </a:p>
        </p:txBody>
      </p:sp>
      <p:sp>
        <p:nvSpPr>
          <p:cNvPr id="13" name="object 13"/>
          <p:cNvSpPr txBox="1"/>
          <p:nvPr/>
        </p:nvSpPr>
        <p:spPr>
          <a:xfrm>
            <a:off x="2805208" y="3235642"/>
            <a:ext cx="1219676" cy="192360"/>
          </a:xfrm>
          <a:prstGeom prst="rect">
            <a:avLst/>
          </a:prstGeom>
        </p:spPr>
        <p:txBody>
          <a:bodyPr vert="horz" wrap="square" lIns="0" tIns="0" rIns="0" bIns="0" rtlCol="0">
            <a:spAutoFit/>
          </a:bodyPr>
          <a:lstStyle/>
          <a:p>
            <a:pPr marL="9525">
              <a:lnSpc>
                <a:spcPts val="1451"/>
              </a:lnSpc>
              <a:tabLst>
                <a:tab pos="349568" algn="l"/>
              </a:tabLst>
            </a:pPr>
            <a:r>
              <a:rPr sz="1388" b="1" spc="11" dirty="0">
                <a:solidFill>
                  <a:srgbClr val="1B4586"/>
                </a:solidFill>
                <a:latin typeface="Tahoma"/>
                <a:cs typeface="Tahoma"/>
              </a:rPr>
              <a:t>3	</a:t>
            </a:r>
            <a:r>
              <a:rPr sz="1088" spc="34" dirty="0">
                <a:solidFill>
                  <a:srgbClr val="FFFFFF"/>
                </a:solidFill>
                <a:latin typeface="Tahoma"/>
                <a:cs typeface="Tahoma"/>
              </a:rPr>
              <a:t>Perundungan</a:t>
            </a:r>
            <a:endParaRPr sz="1088">
              <a:latin typeface="Tahoma"/>
              <a:cs typeface="Tahoma"/>
            </a:endParaRPr>
          </a:p>
        </p:txBody>
      </p:sp>
      <p:sp>
        <p:nvSpPr>
          <p:cNvPr id="14" name="object 14"/>
          <p:cNvSpPr txBox="1"/>
          <p:nvPr/>
        </p:nvSpPr>
        <p:spPr>
          <a:xfrm>
            <a:off x="2794445" y="3767138"/>
            <a:ext cx="1549241" cy="192360"/>
          </a:xfrm>
          <a:prstGeom prst="rect">
            <a:avLst/>
          </a:prstGeom>
        </p:spPr>
        <p:txBody>
          <a:bodyPr vert="horz" wrap="square" lIns="0" tIns="0" rIns="0" bIns="0" rtlCol="0">
            <a:spAutoFit/>
          </a:bodyPr>
          <a:lstStyle/>
          <a:p>
            <a:pPr marL="9525">
              <a:lnSpc>
                <a:spcPts val="1451"/>
              </a:lnSpc>
              <a:tabLst>
                <a:tab pos="359093" algn="l"/>
              </a:tabLst>
            </a:pPr>
            <a:r>
              <a:rPr sz="1388" b="1" spc="8" dirty="0">
                <a:solidFill>
                  <a:srgbClr val="1B4586"/>
                </a:solidFill>
                <a:latin typeface="Tahoma"/>
                <a:cs typeface="Tahoma"/>
              </a:rPr>
              <a:t>4	</a:t>
            </a:r>
            <a:r>
              <a:rPr sz="1088" spc="23" dirty="0">
                <a:solidFill>
                  <a:srgbClr val="FFFFFF"/>
                </a:solidFill>
                <a:latin typeface="Tahoma"/>
                <a:cs typeface="Tahoma"/>
              </a:rPr>
              <a:t>Kekerasan</a:t>
            </a:r>
            <a:r>
              <a:rPr sz="1088" spc="-19" dirty="0">
                <a:solidFill>
                  <a:srgbClr val="FFFFFF"/>
                </a:solidFill>
                <a:latin typeface="Tahoma"/>
                <a:cs typeface="Tahoma"/>
              </a:rPr>
              <a:t> </a:t>
            </a:r>
            <a:r>
              <a:rPr sz="1088" spc="30" dirty="0">
                <a:solidFill>
                  <a:srgbClr val="FFFFFF"/>
                </a:solidFill>
                <a:latin typeface="Tahoma"/>
                <a:cs typeface="Tahoma"/>
              </a:rPr>
              <a:t>seksual</a:t>
            </a:r>
            <a:endParaRPr sz="1088">
              <a:latin typeface="Tahoma"/>
              <a:cs typeface="Tahoma"/>
            </a:endParaRPr>
          </a:p>
        </p:txBody>
      </p:sp>
      <p:sp>
        <p:nvSpPr>
          <p:cNvPr id="15" name="object 15"/>
          <p:cNvSpPr txBox="1"/>
          <p:nvPr/>
        </p:nvSpPr>
        <p:spPr>
          <a:xfrm>
            <a:off x="2794445" y="4269677"/>
            <a:ext cx="132874" cy="225126"/>
          </a:xfrm>
          <a:prstGeom prst="rect">
            <a:avLst/>
          </a:prstGeom>
        </p:spPr>
        <p:txBody>
          <a:bodyPr vert="horz" wrap="square" lIns="0" tIns="11430" rIns="0" bIns="0" rtlCol="0">
            <a:spAutoFit/>
          </a:bodyPr>
          <a:lstStyle/>
          <a:p>
            <a:pPr marL="9525">
              <a:spcBef>
                <a:spcPts val="90"/>
              </a:spcBef>
            </a:pPr>
            <a:r>
              <a:rPr sz="1388" b="1" spc="8" dirty="0">
                <a:solidFill>
                  <a:srgbClr val="1B4586"/>
                </a:solidFill>
                <a:latin typeface="Tahoma"/>
                <a:cs typeface="Tahoma"/>
              </a:rPr>
              <a:t>5</a:t>
            </a:r>
            <a:endParaRPr sz="1388">
              <a:latin typeface="Tahoma"/>
              <a:cs typeface="Tahoma"/>
            </a:endParaRPr>
          </a:p>
        </p:txBody>
      </p:sp>
      <p:sp>
        <p:nvSpPr>
          <p:cNvPr id="16" name="object 16"/>
          <p:cNvSpPr txBox="1"/>
          <p:nvPr/>
        </p:nvSpPr>
        <p:spPr>
          <a:xfrm>
            <a:off x="2794445" y="4798409"/>
            <a:ext cx="132874" cy="225126"/>
          </a:xfrm>
          <a:prstGeom prst="rect">
            <a:avLst/>
          </a:prstGeom>
        </p:spPr>
        <p:txBody>
          <a:bodyPr vert="horz" wrap="square" lIns="0" tIns="11430" rIns="0" bIns="0" rtlCol="0">
            <a:spAutoFit/>
          </a:bodyPr>
          <a:lstStyle/>
          <a:p>
            <a:pPr marL="9525">
              <a:spcBef>
                <a:spcPts val="90"/>
              </a:spcBef>
            </a:pPr>
            <a:r>
              <a:rPr sz="1388" b="1" spc="8" dirty="0">
                <a:solidFill>
                  <a:srgbClr val="1B4586"/>
                </a:solidFill>
                <a:latin typeface="Tahoma"/>
                <a:cs typeface="Tahoma"/>
              </a:rPr>
              <a:t>6</a:t>
            </a:r>
            <a:endParaRPr sz="1388">
              <a:latin typeface="Tahoma"/>
              <a:cs typeface="Tahoma"/>
            </a:endParaRPr>
          </a:p>
        </p:txBody>
      </p:sp>
      <p:sp>
        <p:nvSpPr>
          <p:cNvPr id="17" name="object 17"/>
          <p:cNvSpPr txBox="1"/>
          <p:nvPr/>
        </p:nvSpPr>
        <p:spPr>
          <a:xfrm>
            <a:off x="3144489" y="4830413"/>
            <a:ext cx="2578894" cy="178479"/>
          </a:xfrm>
          <a:prstGeom prst="rect">
            <a:avLst/>
          </a:prstGeom>
        </p:spPr>
        <p:txBody>
          <a:bodyPr vert="horz" wrap="square" lIns="0" tIns="10954" rIns="0" bIns="0" rtlCol="0">
            <a:spAutoFit/>
          </a:bodyPr>
          <a:lstStyle/>
          <a:p>
            <a:pPr marL="9525">
              <a:spcBef>
                <a:spcPts val="86"/>
              </a:spcBef>
            </a:pPr>
            <a:r>
              <a:rPr sz="1088" spc="11" dirty="0">
                <a:solidFill>
                  <a:srgbClr val="FFFFFF"/>
                </a:solidFill>
                <a:latin typeface="Tahoma"/>
                <a:cs typeface="Tahoma"/>
              </a:rPr>
              <a:t>Kebijakan</a:t>
            </a:r>
            <a:r>
              <a:rPr sz="1088" spc="64" dirty="0">
                <a:solidFill>
                  <a:srgbClr val="FFFFFF"/>
                </a:solidFill>
                <a:latin typeface="Tahoma"/>
                <a:cs typeface="Tahoma"/>
              </a:rPr>
              <a:t> </a:t>
            </a:r>
            <a:r>
              <a:rPr sz="1088" spc="23" dirty="0">
                <a:solidFill>
                  <a:srgbClr val="FFFFFF"/>
                </a:solidFill>
                <a:latin typeface="Tahoma"/>
                <a:cs typeface="Tahoma"/>
              </a:rPr>
              <a:t>yang</a:t>
            </a:r>
            <a:r>
              <a:rPr sz="1088" spc="26" dirty="0">
                <a:solidFill>
                  <a:srgbClr val="FFFFFF"/>
                </a:solidFill>
                <a:latin typeface="Tahoma"/>
                <a:cs typeface="Tahoma"/>
              </a:rPr>
              <a:t> </a:t>
            </a:r>
            <a:r>
              <a:rPr sz="1088" spc="34" dirty="0">
                <a:solidFill>
                  <a:srgbClr val="FFFFFF"/>
                </a:solidFill>
                <a:latin typeface="Tahoma"/>
                <a:cs typeface="Tahoma"/>
              </a:rPr>
              <a:t>mengandung</a:t>
            </a:r>
            <a:r>
              <a:rPr sz="1088" spc="64" dirty="0">
                <a:solidFill>
                  <a:srgbClr val="FFFFFF"/>
                </a:solidFill>
                <a:latin typeface="Tahoma"/>
                <a:cs typeface="Tahoma"/>
              </a:rPr>
              <a:t> </a:t>
            </a:r>
            <a:r>
              <a:rPr sz="1088" spc="23" dirty="0">
                <a:solidFill>
                  <a:srgbClr val="FFFFFF"/>
                </a:solidFill>
                <a:latin typeface="Tahoma"/>
                <a:cs typeface="Tahoma"/>
              </a:rPr>
              <a:t>kekerasan</a:t>
            </a:r>
            <a:endParaRPr sz="1088">
              <a:latin typeface="Tahoma"/>
              <a:cs typeface="Tahoma"/>
            </a:endParaRPr>
          </a:p>
        </p:txBody>
      </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857250"/>
            <a:ext cx="9144000" cy="5143499"/>
          </a:xfrm>
          <a:prstGeom prst="rect">
            <a:avLst/>
          </a:prstGeom>
        </p:spPr>
      </p:pic>
      <p:sp>
        <p:nvSpPr>
          <p:cNvPr id="3" name="object 3"/>
          <p:cNvSpPr txBox="1">
            <a:spLocks noGrp="1"/>
          </p:cNvSpPr>
          <p:nvPr>
            <p:ph type="title"/>
          </p:nvPr>
        </p:nvSpPr>
        <p:spPr>
          <a:xfrm>
            <a:off x="461619" y="1219779"/>
            <a:ext cx="8225181" cy="574837"/>
          </a:xfrm>
          <a:prstGeom prst="rect">
            <a:avLst/>
          </a:prstGeom>
        </p:spPr>
        <p:txBody>
          <a:bodyPr vert="horz" wrap="square" lIns="0" tIns="10478" rIns="0" bIns="0" rtlCol="0" anchor="ctr">
            <a:spAutoFit/>
          </a:bodyPr>
          <a:lstStyle/>
          <a:p>
            <a:pPr>
              <a:lnSpc>
                <a:spcPts val="2231"/>
              </a:lnSpc>
              <a:spcBef>
                <a:spcPts val="83"/>
              </a:spcBef>
            </a:pPr>
            <a:r>
              <a:rPr sz="2100" spc="-236" dirty="0"/>
              <a:t> </a:t>
            </a:r>
            <a:r>
              <a:rPr lang="en-US" sz="2100" spc="-236" dirty="0" err="1"/>
              <a:t>U</a:t>
            </a:r>
            <a:r>
              <a:rPr sz="2100" spc="68" dirty="0" err="1"/>
              <a:t>ntuk</a:t>
            </a:r>
            <a:r>
              <a:rPr sz="2100" spc="-214" dirty="0"/>
              <a:t> </a:t>
            </a:r>
            <a:r>
              <a:rPr sz="2100" spc="56" dirty="0"/>
              <a:t>membedakan </a:t>
            </a:r>
            <a:r>
              <a:rPr sz="2100" spc="-570" dirty="0"/>
              <a:t> </a:t>
            </a:r>
            <a:r>
              <a:rPr sz="2100" spc="86" dirty="0"/>
              <a:t>b</a:t>
            </a:r>
            <a:r>
              <a:rPr sz="2100" spc="34" dirty="0"/>
              <a:t>e</a:t>
            </a:r>
            <a:r>
              <a:rPr sz="2100" spc="56" dirty="0"/>
              <a:t>n</a:t>
            </a:r>
            <a:r>
              <a:rPr sz="2100" spc="98" dirty="0"/>
              <a:t>t</a:t>
            </a:r>
            <a:r>
              <a:rPr sz="2100" spc="56" dirty="0"/>
              <a:t>u</a:t>
            </a:r>
            <a:r>
              <a:rPr sz="2100" spc="158" dirty="0"/>
              <a:t>k</a:t>
            </a:r>
            <a:r>
              <a:rPr sz="2100" spc="-191" dirty="0"/>
              <a:t> </a:t>
            </a:r>
            <a:r>
              <a:rPr sz="2100" spc="26" dirty="0"/>
              <a:t>k</a:t>
            </a:r>
            <a:r>
              <a:rPr sz="2100" spc="34" dirty="0"/>
              <a:t>e</a:t>
            </a:r>
            <a:r>
              <a:rPr sz="2100" spc="26" dirty="0"/>
              <a:t>k</a:t>
            </a:r>
            <a:r>
              <a:rPr sz="2100" spc="34" dirty="0"/>
              <a:t>e</a:t>
            </a:r>
            <a:r>
              <a:rPr sz="2100" spc="105" dirty="0"/>
              <a:t>r</a:t>
            </a:r>
            <a:r>
              <a:rPr sz="2100" spc="34" dirty="0"/>
              <a:t>a</a:t>
            </a:r>
            <a:r>
              <a:rPr sz="2100" spc="26" dirty="0"/>
              <a:t>s</a:t>
            </a:r>
            <a:r>
              <a:rPr sz="2100" spc="34" dirty="0"/>
              <a:t>a</a:t>
            </a:r>
            <a:r>
              <a:rPr sz="2100" spc="105" dirty="0"/>
              <a:t>n</a:t>
            </a:r>
            <a:r>
              <a:rPr sz="2100" spc="-251" dirty="0"/>
              <a:t> </a:t>
            </a:r>
            <a:r>
              <a:rPr sz="2100" spc="98" dirty="0"/>
              <a:t>f</a:t>
            </a:r>
            <a:r>
              <a:rPr sz="2100" spc="68" dirty="0"/>
              <a:t>i</a:t>
            </a:r>
            <a:r>
              <a:rPr sz="2100" spc="45" dirty="0"/>
              <a:t>s</a:t>
            </a:r>
            <a:r>
              <a:rPr sz="2100" spc="68" dirty="0"/>
              <a:t>i</a:t>
            </a:r>
            <a:r>
              <a:rPr sz="2100" spc="116" dirty="0"/>
              <a:t>k</a:t>
            </a:r>
            <a:r>
              <a:rPr sz="2100" spc="75" dirty="0"/>
              <a:t>,</a:t>
            </a:r>
            <a:r>
              <a:rPr sz="2100" spc="-236" dirty="0"/>
              <a:t> </a:t>
            </a:r>
            <a:r>
              <a:rPr sz="2100" spc="124" dirty="0"/>
              <a:t>p</a:t>
            </a:r>
            <a:r>
              <a:rPr sz="2100" spc="60" dirty="0"/>
              <a:t>s</a:t>
            </a:r>
            <a:r>
              <a:rPr sz="2100" spc="86" dirty="0"/>
              <a:t>i</a:t>
            </a:r>
            <a:r>
              <a:rPr sz="2100" spc="83" dirty="0"/>
              <a:t>k</a:t>
            </a:r>
            <a:r>
              <a:rPr sz="2100" spc="86" dirty="0"/>
              <a:t>i</a:t>
            </a:r>
            <a:r>
              <a:rPr sz="2100" spc="-26" dirty="0"/>
              <a:t>s</a:t>
            </a:r>
            <a:r>
              <a:rPr sz="2100" spc="75" dirty="0"/>
              <a:t>,</a:t>
            </a:r>
            <a:r>
              <a:rPr sz="2100" spc="-217" dirty="0"/>
              <a:t> </a:t>
            </a:r>
            <a:r>
              <a:rPr sz="2100" spc="105" dirty="0"/>
              <a:t>d</a:t>
            </a:r>
            <a:r>
              <a:rPr sz="2100" spc="53" dirty="0"/>
              <a:t>a</a:t>
            </a:r>
            <a:r>
              <a:rPr sz="2100" spc="105" dirty="0"/>
              <a:t>n</a:t>
            </a:r>
            <a:r>
              <a:rPr sz="2100" spc="-255" dirty="0"/>
              <a:t> </a:t>
            </a:r>
            <a:r>
              <a:rPr sz="2100" spc="90" dirty="0"/>
              <a:t>p</a:t>
            </a:r>
            <a:r>
              <a:rPr sz="2100" spc="38" dirty="0"/>
              <a:t>e</a:t>
            </a:r>
            <a:r>
              <a:rPr sz="2100" spc="109" dirty="0"/>
              <a:t>r</a:t>
            </a:r>
            <a:r>
              <a:rPr sz="2100" spc="56" dirty="0"/>
              <a:t>un</a:t>
            </a:r>
            <a:r>
              <a:rPr sz="2100" spc="90" dirty="0"/>
              <a:t>d</a:t>
            </a:r>
            <a:r>
              <a:rPr sz="2100" spc="56" dirty="0"/>
              <a:t>un</a:t>
            </a:r>
            <a:r>
              <a:rPr sz="2100" spc="34" dirty="0"/>
              <a:t>g</a:t>
            </a:r>
            <a:r>
              <a:rPr sz="2100" spc="38" dirty="0"/>
              <a:t>a</a:t>
            </a:r>
            <a:r>
              <a:rPr sz="2100" spc="105" dirty="0"/>
              <a:t>n</a:t>
            </a:r>
          </a:p>
        </p:txBody>
      </p:sp>
      <p:sp>
        <p:nvSpPr>
          <p:cNvPr id="5" name="object 5"/>
          <p:cNvSpPr txBox="1"/>
          <p:nvPr/>
        </p:nvSpPr>
        <p:spPr>
          <a:xfrm>
            <a:off x="972502" y="2727255"/>
            <a:ext cx="980123" cy="445154"/>
          </a:xfrm>
          <a:prstGeom prst="rect">
            <a:avLst/>
          </a:prstGeom>
        </p:spPr>
        <p:txBody>
          <a:bodyPr vert="horz" wrap="square" lIns="0" tIns="9049" rIns="0" bIns="0" rtlCol="0">
            <a:spAutoFit/>
          </a:bodyPr>
          <a:lstStyle/>
          <a:p>
            <a:pPr algn="ctr">
              <a:lnSpc>
                <a:spcPts val="1721"/>
              </a:lnSpc>
              <a:spcBef>
                <a:spcPts val="71"/>
              </a:spcBef>
            </a:pPr>
            <a:r>
              <a:rPr sz="1500" b="1" spc="-41" dirty="0">
                <a:solidFill>
                  <a:srgbClr val="FFFFFF"/>
                </a:solidFill>
                <a:latin typeface="Tahoma"/>
                <a:cs typeface="Tahoma"/>
              </a:rPr>
              <a:t>Kekerasan</a:t>
            </a:r>
            <a:endParaRPr sz="1500" dirty="0">
              <a:latin typeface="Tahoma"/>
              <a:cs typeface="Tahoma"/>
            </a:endParaRPr>
          </a:p>
          <a:p>
            <a:pPr marL="1905" algn="ctr">
              <a:lnSpc>
                <a:spcPts val="1721"/>
              </a:lnSpc>
            </a:pPr>
            <a:r>
              <a:rPr sz="1500" b="1" spc="-34" dirty="0">
                <a:solidFill>
                  <a:srgbClr val="FFFFFF"/>
                </a:solidFill>
                <a:latin typeface="Tahoma"/>
                <a:cs typeface="Tahoma"/>
              </a:rPr>
              <a:t>fisik</a:t>
            </a:r>
            <a:endParaRPr sz="1500" dirty="0">
              <a:latin typeface="Tahoma"/>
              <a:cs typeface="Tahoma"/>
            </a:endParaRPr>
          </a:p>
        </p:txBody>
      </p:sp>
      <p:sp>
        <p:nvSpPr>
          <p:cNvPr id="6" name="object 6"/>
          <p:cNvSpPr txBox="1"/>
          <p:nvPr/>
        </p:nvSpPr>
        <p:spPr>
          <a:xfrm>
            <a:off x="972502" y="4304157"/>
            <a:ext cx="979646" cy="444674"/>
          </a:xfrm>
          <a:prstGeom prst="rect">
            <a:avLst/>
          </a:prstGeom>
        </p:spPr>
        <p:txBody>
          <a:bodyPr vert="horz" wrap="square" lIns="0" tIns="8573" rIns="0" bIns="0" rtlCol="0">
            <a:spAutoFit/>
          </a:bodyPr>
          <a:lstStyle/>
          <a:p>
            <a:pPr algn="ctr">
              <a:lnSpc>
                <a:spcPts val="1718"/>
              </a:lnSpc>
              <a:spcBef>
                <a:spcPts val="68"/>
              </a:spcBef>
            </a:pPr>
            <a:r>
              <a:rPr sz="1500" b="1" spc="-41" dirty="0">
                <a:solidFill>
                  <a:srgbClr val="FFFFFF"/>
                </a:solidFill>
                <a:latin typeface="Tahoma"/>
                <a:cs typeface="Tahoma"/>
              </a:rPr>
              <a:t>Kekerasan</a:t>
            </a:r>
            <a:endParaRPr sz="1500">
              <a:latin typeface="Tahoma"/>
              <a:cs typeface="Tahoma"/>
            </a:endParaRPr>
          </a:p>
          <a:p>
            <a:pPr marL="2381" algn="ctr">
              <a:lnSpc>
                <a:spcPts val="1718"/>
              </a:lnSpc>
            </a:pPr>
            <a:r>
              <a:rPr sz="1500" b="1" spc="-19" dirty="0">
                <a:solidFill>
                  <a:srgbClr val="FFFFFF"/>
                </a:solidFill>
                <a:latin typeface="Tahoma"/>
                <a:cs typeface="Tahoma"/>
              </a:rPr>
              <a:t>psikis</a:t>
            </a:r>
            <a:endParaRPr sz="1500">
              <a:latin typeface="Tahoma"/>
              <a:cs typeface="Tahoma"/>
            </a:endParaRPr>
          </a:p>
        </p:txBody>
      </p:sp>
      <p:sp>
        <p:nvSpPr>
          <p:cNvPr id="7" name="object 7"/>
          <p:cNvSpPr txBox="1"/>
          <p:nvPr/>
        </p:nvSpPr>
        <p:spPr>
          <a:xfrm>
            <a:off x="3219640" y="2599753"/>
            <a:ext cx="2697003" cy="701154"/>
          </a:xfrm>
          <a:prstGeom prst="rect">
            <a:avLst/>
          </a:prstGeom>
        </p:spPr>
        <p:txBody>
          <a:bodyPr vert="horz" wrap="square" lIns="0" tIns="8573" rIns="0" bIns="0" rtlCol="0">
            <a:spAutoFit/>
          </a:bodyPr>
          <a:lstStyle/>
          <a:p>
            <a:pPr marL="9525" marR="3810" algn="ctr">
              <a:spcBef>
                <a:spcPts val="68"/>
              </a:spcBef>
            </a:pPr>
            <a:r>
              <a:rPr sz="1500" spc="41" dirty="0">
                <a:solidFill>
                  <a:srgbClr val="FFFFFF"/>
                </a:solidFill>
                <a:latin typeface="Tahoma"/>
                <a:cs typeface="Tahoma"/>
              </a:rPr>
              <a:t>Dilakukan</a:t>
            </a:r>
            <a:r>
              <a:rPr sz="1500" spc="4" dirty="0">
                <a:solidFill>
                  <a:srgbClr val="FFFFFF"/>
                </a:solidFill>
                <a:latin typeface="Tahoma"/>
                <a:cs typeface="Tahoma"/>
              </a:rPr>
              <a:t> </a:t>
            </a:r>
            <a:r>
              <a:rPr sz="1500" spc="56" dirty="0">
                <a:solidFill>
                  <a:srgbClr val="FFFFFF"/>
                </a:solidFill>
                <a:latin typeface="Tahoma"/>
                <a:cs typeface="Tahoma"/>
              </a:rPr>
              <a:t>dengan</a:t>
            </a:r>
            <a:r>
              <a:rPr sz="1500" spc="-38" dirty="0">
                <a:solidFill>
                  <a:srgbClr val="FFFFFF"/>
                </a:solidFill>
                <a:latin typeface="Tahoma"/>
                <a:cs typeface="Tahoma"/>
              </a:rPr>
              <a:t> </a:t>
            </a:r>
            <a:r>
              <a:rPr sz="1500" spc="49" dirty="0">
                <a:solidFill>
                  <a:srgbClr val="FFFFFF"/>
                </a:solidFill>
                <a:latin typeface="Tahoma"/>
                <a:cs typeface="Tahoma"/>
              </a:rPr>
              <a:t>kontak</a:t>
            </a:r>
            <a:r>
              <a:rPr sz="1500" spc="-23" dirty="0">
                <a:solidFill>
                  <a:srgbClr val="FFFFFF"/>
                </a:solidFill>
                <a:latin typeface="Tahoma"/>
                <a:cs typeface="Tahoma"/>
              </a:rPr>
              <a:t> </a:t>
            </a:r>
            <a:r>
              <a:rPr sz="1500" spc="49" dirty="0">
                <a:solidFill>
                  <a:srgbClr val="FFFFFF"/>
                </a:solidFill>
                <a:latin typeface="Tahoma"/>
                <a:cs typeface="Tahoma"/>
              </a:rPr>
              <a:t>fisik </a:t>
            </a:r>
            <a:r>
              <a:rPr sz="1500" spc="-458" dirty="0">
                <a:solidFill>
                  <a:srgbClr val="FFFFFF"/>
                </a:solidFill>
                <a:latin typeface="Tahoma"/>
                <a:cs typeface="Tahoma"/>
              </a:rPr>
              <a:t> </a:t>
            </a:r>
            <a:r>
              <a:rPr sz="1500" spc="53" dirty="0">
                <a:solidFill>
                  <a:srgbClr val="FFFFFF"/>
                </a:solidFill>
                <a:latin typeface="Tahoma"/>
                <a:cs typeface="Tahoma"/>
              </a:rPr>
              <a:t>baik </a:t>
            </a:r>
            <a:r>
              <a:rPr sz="1500" spc="56" dirty="0">
                <a:solidFill>
                  <a:srgbClr val="FFFFFF"/>
                </a:solidFill>
                <a:latin typeface="Tahoma"/>
                <a:cs typeface="Tahoma"/>
              </a:rPr>
              <a:t>menggunakan </a:t>
            </a:r>
            <a:r>
              <a:rPr sz="1500" spc="38" dirty="0">
                <a:solidFill>
                  <a:srgbClr val="FFFFFF"/>
                </a:solidFill>
                <a:latin typeface="Tahoma"/>
                <a:cs typeface="Tahoma"/>
              </a:rPr>
              <a:t>alat bantu </a:t>
            </a:r>
            <a:r>
              <a:rPr sz="1500" spc="-461" dirty="0">
                <a:solidFill>
                  <a:srgbClr val="FFFFFF"/>
                </a:solidFill>
                <a:latin typeface="Tahoma"/>
                <a:cs typeface="Tahoma"/>
              </a:rPr>
              <a:t> </a:t>
            </a:r>
            <a:r>
              <a:rPr sz="1500" spc="38" dirty="0">
                <a:solidFill>
                  <a:srgbClr val="FFFFFF"/>
                </a:solidFill>
                <a:latin typeface="Tahoma"/>
                <a:cs typeface="Tahoma"/>
              </a:rPr>
              <a:t>ataupun</a:t>
            </a:r>
            <a:r>
              <a:rPr sz="1500" spc="19" dirty="0">
                <a:solidFill>
                  <a:srgbClr val="FFFFFF"/>
                </a:solidFill>
                <a:latin typeface="Tahoma"/>
                <a:cs typeface="Tahoma"/>
              </a:rPr>
              <a:t> </a:t>
            </a:r>
            <a:r>
              <a:rPr sz="1500" spc="53" dirty="0">
                <a:solidFill>
                  <a:srgbClr val="FFFFFF"/>
                </a:solidFill>
                <a:latin typeface="Tahoma"/>
                <a:cs typeface="Tahoma"/>
              </a:rPr>
              <a:t>tanpa</a:t>
            </a:r>
            <a:r>
              <a:rPr sz="1500" spc="-45" dirty="0">
                <a:solidFill>
                  <a:srgbClr val="FFFFFF"/>
                </a:solidFill>
                <a:latin typeface="Tahoma"/>
                <a:cs typeface="Tahoma"/>
              </a:rPr>
              <a:t> </a:t>
            </a:r>
            <a:r>
              <a:rPr sz="1500" spc="38" dirty="0">
                <a:solidFill>
                  <a:srgbClr val="FFFFFF"/>
                </a:solidFill>
                <a:latin typeface="Tahoma"/>
                <a:cs typeface="Tahoma"/>
              </a:rPr>
              <a:t>alat</a:t>
            </a:r>
            <a:r>
              <a:rPr sz="1500" spc="-30" dirty="0">
                <a:solidFill>
                  <a:srgbClr val="FFFFFF"/>
                </a:solidFill>
                <a:latin typeface="Tahoma"/>
                <a:cs typeface="Tahoma"/>
              </a:rPr>
              <a:t> </a:t>
            </a:r>
            <a:r>
              <a:rPr sz="1500" spc="38" dirty="0">
                <a:solidFill>
                  <a:srgbClr val="FFFFFF"/>
                </a:solidFill>
                <a:latin typeface="Tahoma"/>
                <a:cs typeface="Tahoma"/>
              </a:rPr>
              <a:t>bantu</a:t>
            </a:r>
            <a:endParaRPr sz="1500" dirty="0">
              <a:latin typeface="Tahoma"/>
              <a:cs typeface="Tahoma"/>
            </a:endParaRPr>
          </a:p>
        </p:txBody>
      </p:sp>
      <p:sp>
        <p:nvSpPr>
          <p:cNvPr id="8" name="object 8"/>
          <p:cNvSpPr txBox="1"/>
          <p:nvPr/>
        </p:nvSpPr>
        <p:spPr>
          <a:xfrm>
            <a:off x="3146774" y="4060699"/>
            <a:ext cx="2850356" cy="931986"/>
          </a:xfrm>
          <a:prstGeom prst="rect">
            <a:avLst/>
          </a:prstGeom>
        </p:spPr>
        <p:txBody>
          <a:bodyPr vert="horz" wrap="square" lIns="0" tIns="8573" rIns="0" bIns="0" rtlCol="0">
            <a:spAutoFit/>
          </a:bodyPr>
          <a:lstStyle/>
          <a:p>
            <a:pPr marL="9525" marR="3810" indent="-10953" algn="ctr">
              <a:spcBef>
                <a:spcPts val="68"/>
              </a:spcBef>
            </a:pPr>
            <a:r>
              <a:rPr sz="1500" spc="41" dirty="0">
                <a:solidFill>
                  <a:srgbClr val="FFFFFF"/>
                </a:solidFill>
                <a:latin typeface="Tahoma"/>
                <a:cs typeface="Tahoma"/>
              </a:rPr>
              <a:t>Dilakukan</a:t>
            </a:r>
            <a:r>
              <a:rPr sz="1500" spc="150" dirty="0">
                <a:solidFill>
                  <a:srgbClr val="FFFFFF"/>
                </a:solidFill>
                <a:latin typeface="Tahoma"/>
                <a:cs typeface="Tahoma"/>
              </a:rPr>
              <a:t> </a:t>
            </a:r>
            <a:r>
              <a:rPr sz="1500" spc="53" dirty="0">
                <a:solidFill>
                  <a:srgbClr val="FFFFFF"/>
                </a:solidFill>
                <a:latin typeface="Tahoma"/>
                <a:cs typeface="Tahoma"/>
              </a:rPr>
              <a:t>tanpa</a:t>
            </a:r>
            <a:r>
              <a:rPr sz="1500" spc="105" dirty="0">
                <a:solidFill>
                  <a:srgbClr val="FFFFFF"/>
                </a:solidFill>
                <a:latin typeface="Tahoma"/>
                <a:cs typeface="Tahoma"/>
              </a:rPr>
              <a:t> </a:t>
            </a:r>
            <a:r>
              <a:rPr sz="1500" spc="49" dirty="0">
                <a:solidFill>
                  <a:srgbClr val="FFFFFF"/>
                </a:solidFill>
                <a:latin typeface="Tahoma"/>
                <a:cs typeface="Tahoma"/>
              </a:rPr>
              <a:t>kontak</a:t>
            </a:r>
            <a:r>
              <a:rPr sz="1500" spc="127" dirty="0">
                <a:solidFill>
                  <a:srgbClr val="FFFFFF"/>
                </a:solidFill>
                <a:latin typeface="Tahoma"/>
                <a:cs typeface="Tahoma"/>
              </a:rPr>
              <a:t> </a:t>
            </a:r>
            <a:r>
              <a:rPr sz="1500" spc="49" dirty="0">
                <a:solidFill>
                  <a:srgbClr val="FFFFFF"/>
                </a:solidFill>
                <a:latin typeface="Tahoma"/>
                <a:cs typeface="Tahoma"/>
              </a:rPr>
              <a:t>fisik </a:t>
            </a:r>
            <a:r>
              <a:rPr sz="1500" spc="53" dirty="0">
                <a:solidFill>
                  <a:srgbClr val="FFFFFF"/>
                </a:solidFill>
                <a:latin typeface="Tahoma"/>
                <a:cs typeface="Tahoma"/>
              </a:rPr>
              <a:t> </a:t>
            </a:r>
            <a:r>
              <a:rPr sz="1500" spc="34" dirty="0">
                <a:solidFill>
                  <a:srgbClr val="FFFFFF"/>
                </a:solidFill>
                <a:latin typeface="Tahoma"/>
                <a:cs typeface="Tahoma"/>
              </a:rPr>
              <a:t>untuk</a:t>
            </a:r>
            <a:r>
              <a:rPr sz="1500" spc="-26" dirty="0">
                <a:solidFill>
                  <a:srgbClr val="FFFFFF"/>
                </a:solidFill>
                <a:latin typeface="Tahoma"/>
                <a:cs typeface="Tahoma"/>
              </a:rPr>
              <a:t> </a:t>
            </a:r>
            <a:r>
              <a:rPr sz="1500" spc="45" dirty="0">
                <a:solidFill>
                  <a:srgbClr val="FFFFFF"/>
                </a:solidFill>
                <a:latin typeface="Tahoma"/>
                <a:cs typeface="Tahoma"/>
              </a:rPr>
              <a:t>merendahkan,</a:t>
            </a:r>
            <a:r>
              <a:rPr sz="1500" spc="-49" dirty="0">
                <a:solidFill>
                  <a:srgbClr val="FFFFFF"/>
                </a:solidFill>
                <a:latin typeface="Tahoma"/>
                <a:cs typeface="Tahoma"/>
              </a:rPr>
              <a:t> </a:t>
            </a:r>
            <a:r>
              <a:rPr sz="1500" spc="41" dirty="0">
                <a:solidFill>
                  <a:srgbClr val="FFFFFF"/>
                </a:solidFill>
                <a:latin typeface="Tahoma"/>
                <a:cs typeface="Tahoma"/>
              </a:rPr>
              <a:t>menghina, </a:t>
            </a:r>
            <a:r>
              <a:rPr sz="1500" spc="-458" dirty="0">
                <a:solidFill>
                  <a:srgbClr val="FFFFFF"/>
                </a:solidFill>
                <a:latin typeface="Tahoma"/>
                <a:cs typeface="Tahoma"/>
              </a:rPr>
              <a:t> </a:t>
            </a:r>
            <a:r>
              <a:rPr sz="1500" spc="41" dirty="0">
                <a:solidFill>
                  <a:srgbClr val="FFFFFF"/>
                </a:solidFill>
                <a:latin typeface="Tahoma"/>
                <a:cs typeface="Tahoma"/>
              </a:rPr>
              <a:t>menakuti,</a:t>
            </a:r>
            <a:r>
              <a:rPr sz="1500" spc="94" dirty="0">
                <a:solidFill>
                  <a:srgbClr val="FFFFFF"/>
                </a:solidFill>
                <a:latin typeface="Tahoma"/>
                <a:cs typeface="Tahoma"/>
              </a:rPr>
              <a:t> </a:t>
            </a:r>
            <a:r>
              <a:rPr sz="1500" spc="38" dirty="0">
                <a:solidFill>
                  <a:srgbClr val="FFFFFF"/>
                </a:solidFill>
                <a:latin typeface="Tahoma"/>
                <a:cs typeface="Tahoma"/>
              </a:rPr>
              <a:t>atau</a:t>
            </a:r>
            <a:r>
              <a:rPr sz="1500" spc="101" dirty="0">
                <a:solidFill>
                  <a:srgbClr val="FFFFFF"/>
                </a:solidFill>
                <a:latin typeface="Tahoma"/>
                <a:cs typeface="Tahoma"/>
              </a:rPr>
              <a:t> </a:t>
            </a:r>
            <a:r>
              <a:rPr sz="1500" spc="56" dirty="0">
                <a:solidFill>
                  <a:srgbClr val="FFFFFF"/>
                </a:solidFill>
                <a:latin typeface="Tahoma"/>
                <a:cs typeface="Tahoma"/>
              </a:rPr>
              <a:t>membuat </a:t>
            </a:r>
            <a:r>
              <a:rPr sz="1500" spc="60" dirty="0">
                <a:solidFill>
                  <a:srgbClr val="FFFFFF"/>
                </a:solidFill>
                <a:latin typeface="Tahoma"/>
                <a:cs typeface="Tahoma"/>
              </a:rPr>
              <a:t> </a:t>
            </a:r>
            <a:r>
              <a:rPr sz="1500" spc="56" dirty="0">
                <a:solidFill>
                  <a:srgbClr val="FFFFFF"/>
                </a:solidFill>
                <a:latin typeface="Tahoma"/>
                <a:cs typeface="Tahoma"/>
              </a:rPr>
              <a:t>perasaan</a:t>
            </a:r>
            <a:r>
              <a:rPr sz="1500" spc="-34" dirty="0">
                <a:solidFill>
                  <a:srgbClr val="FFFFFF"/>
                </a:solidFill>
                <a:latin typeface="Tahoma"/>
                <a:cs typeface="Tahoma"/>
              </a:rPr>
              <a:t> </a:t>
            </a:r>
            <a:r>
              <a:rPr sz="1500" spc="53" dirty="0">
                <a:solidFill>
                  <a:srgbClr val="FFFFFF"/>
                </a:solidFill>
                <a:latin typeface="Tahoma"/>
                <a:cs typeface="Tahoma"/>
              </a:rPr>
              <a:t>tidak</a:t>
            </a:r>
            <a:r>
              <a:rPr sz="1500" spc="-41" dirty="0">
                <a:solidFill>
                  <a:srgbClr val="FFFFFF"/>
                </a:solidFill>
                <a:latin typeface="Tahoma"/>
                <a:cs typeface="Tahoma"/>
              </a:rPr>
              <a:t> </a:t>
            </a:r>
            <a:r>
              <a:rPr sz="1500" spc="30" dirty="0">
                <a:solidFill>
                  <a:srgbClr val="FFFFFF"/>
                </a:solidFill>
                <a:latin typeface="Tahoma"/>
                <a:cs typeface="Tahoma"/>
              </a:rPr>
              <a:t>nyaman</a:t>
            </a:r>
            <a:endParaRPr sz="1500" dirty="0">
              <a:latin typeface="Tahoma"/>
              <a:cs typeface="Tahoma"/>
            </a:endParaRPr>
          </a:p>
        </p:txBody>
      </p:sp>
      <p:sp>
        <p:nvSpPr>
          <p:cNvPr id="9" name="object 9"/>
          <p:cNvSpPr txBox="1"/>
          <p:nvPr/>
        </p:nvSpPr>
        <p:spPr>
          <a:xfrm>
            <a:off x="6982205" y="2709863"/>
            <a:ext cx="1451610" cy="2086149"/>
          </a:xfrm>
          <a:prstGeom prst="rect">
            <a:avLst/>
          </a:prstGeom>
        </p:spPr>
        <p:txBody>
          <a:bodyPr vert="horz" wrap="square" lIns="0" tIns="8573" rIns="0" bIns="0" rtlCol="0">
            <a:spAutoFit/>
          </a:bodyPr>
          <a:lstStyle/>
          <a:p>
            <a:pPr marL="9525" marR="3810" indent="-6191" algn="ctr">
              <a:spcBef>
                <a:spcPts val="68"/>
              </a:spcBef>
            </a:pPr>
            <a:r>
              <a:rPr sz="1500" spc="53" dirty="0">
                <a:solidFill>
                  <a:srgbClr val="1B4586"/>
                </a:solidFill>
                <a:latin typeface="Tahoma"/>
                <a:cs typeface="Tahoma"/>
              </a:rPr>
              <a:t>kekerasan </a:t>
            </a:r>
            <a:r>
              <a:rPr sz="1500" spc="49" dirty="0">
                <a:solidFill>
                  <a:srgbClr val="1B4586"/>
                </a:solidFill>
                <a:latin typeface="Tahoma"/>
                <a:cs typeface="Tahoma"/>
              </a:rPr>
              <a:t>fisik </a:t>
            </a:r>
            <a:r>
              <a:rPr sz="1500" spc="53" dirty="0">
                <a:solidFill>
                  <a:srgbClr val="1B4586"/>
                </a:solidFill>
                <a:latin typeface="Tahoma"/>
                <a:cs typeface="Tahoma"/>
              </a:rPr>
              <a:t> </a:t>
            </a:r>
            <a:r>
              <a:rPr sz="1500" spc="41" dirty="0">
                <a:solidFill>
                  <a:srgbClr val="1B4586"/>
                </a:solidFill>
                <a:latin typeface="Tahoma"/>
                <a:cs typeface="Tahoma"/>
              </a:rPr>
              <a:t>dan/atau</a:t>
            </a:r>
            <a:r>
              <a:rPr sz="1500" spc="53" dirty="0">
                <a:solidFill>
                  <a:srgbClr val="1B4586"/>
                </a:solidFill>
                <a:latin typeface="Tahoma"/>
                <a:cs typeface="Tahoma"/>
              </a:rPr>
              <a:t> psikis </a:t>
            </a:r>
            <a:r>
              <a:rPr sz="1500" spc="-458" dirty="0">
                <a:solidFill>
                  <a:srgbClr val="1B4586"/>
                </a:solidFill>
                <a:latin typeface="Tahoma"/>
                <a:cs typeface="Tahoma"/>
              </a:rPr>
              <a:t> </a:t>
            </a:r>
            <a:r>
              <a:rPr sz="1500" spc="38" dirty="0">
                <a:solidFill>
                  <a:srgbClr val="1B4586"/>
                </a:solidFill>
                <a:latin typeface="Tahoma"/>
                <a:cs typeface="Tahoma"/>
              </a:rPr>
              <a:t>yang</a:t>
            </a:r>
            <a:r>
              <a:rPr sz="1500" spc="116" dirty="0">
                <a:solidFill>
                  <a:srgbClr val="1B4586"/>
                </a:solidFill>
                <a:latin typeface="Tahoma"/>
                <a:cs typeface="Tahoma"/>
              </a:rPr>
              <a:t> </a:t>
            </a:r>
            <a:r>
              <a:rPr sz="1500" spc="41" dirty="0">
                <a:solidFill>
                  <a:srgbClr val="1B4586"/>
                </a:solidFill>
                <a:latin typeface="Tahoma"/>
                <a:cs typeface="Tahoma"/>
              </a:rPr>
              <a:t>dilakukan </a:t>
            </a:r>
            <a:r>
              <a:rPr sz="1500" spc="45" dirty="0">
                <a:solidFill>
                  <a:srgbClr val="1B4586"/>
                </a:solidFill>
                <a:latin typeface="Tahoma"/>
                <a:cs typeface="Tahoma"/>
              </a:rPr>
              <a:t> </a:t>
            </a:r>
            <a:r>
              <a:rPr sz="1500" b="1" spc="-26" dirty="0">
                <a:solidFill>
                  <a:srgbClr val="1B4586"/>
                </a:solidFill>
                <a:latin typeface="Tahoma"/>
                <a:cs typeface="Tahoma"/>
              </a:rPr>
              <a:t>berulang </a:t>
            </a:r>
            <a:r>
              <a:rPr sz="1500" spc="45" dirty="0">
                <a:solidFill>
                  <a:srgbClr val="1B4586"/>
                </a:solidFill>
                <a:latin typeface="Tahoma"/>
                <a:cs typeface="Tahoma"/>
              </a:rPr>
              <a:t>dan </a:t>
            </a:r>
            <a:r>
              <a:rPr sz="1500" spc="49" dirty="0">
                <a:solidFill>
                  <a:srgbClr val="1B4586"/>
                </a:solidFill>
                <a:latin typeface="Tahoma"/>
                <a:cs typeface="Tahoma"/>
              </a:rPr>
              <a:t> </a:t>
            </a:r>
            <a:r>
              <a:rPr sz="1500" spc="45" dirty="0">
                <a:solidFill>
                  <a:srgbClr val="1B4586"/>
                </a:solidFill>
                <a:latin typeface="Tahoma"/>
                <a:cs typeface="Tahoma"/>
              </a:rPr>
              <a:t>ada</a:t>
            </a:r>
            <a:r>
              <a:rPr sz="1500" spc="143" dirty="0">
                <a:solidFill>
                  <a:srgbClr val="1B4586"/>
                </a:solidFill>
                <a:latin typeface="Tahoma"/>
                <a:cs typeface="Tahoma"/>
              </a:rPr>
              <a:t> </a:t>
            </a:r>
            <a:r>
              <a:rPr sz="1500" b="1" spc="-23" dirty="0">
                <a:solidFill>
                  <a:srgbClr val="1B4586"/>
                </a:solidFill>
                <a:latin typeface="Tahoma"/>
                <a:cs typeface="Tahoma"/>
              </a:rPr>
              <a:t>relasi </a:t>
            </a:r>
            <a:r>
              <a:rPr sz="1500" b="1" spc="-19" dirty="0">
                <a:solidFill>
                  <a:srgbClr val="1B4586"/>
                </a:solidFill>
                <a:latin typeface="Tahoma"/>
                <a:cs typeface="Tahoma"/>
              </a:rPr>
              <a:t> </a:t>
            </a:r>
            <a:r>
              <a:rPr sz="1500" b="1" spc="-98" dirty="0">
                <a:solidFill>
                  <a:srgbClr val="1B4586"/>
                </a:solidFill>
                <a:latin typeface="Tahoma"/>
                <a:cs typeface="Tahoma"/>
              </a:rPr>
              <a:t>k</a:t>
            </a:r>
            <a:r>
              <a:rPr sz="1500" b="1" spc="-30" dirty="0">
                <a:solidFill>
                  <a:srgbClr val="1B4586"/>
                </a:solidFill>
                <a:latin typeface="Tahoma"/>
                <a:cs typeface="Tahoma"/>
              </a:rPr>
              <a:t>u</a:t>
            </a:r>
            <a:r>
              <a:rPr sz="1500" b="1" spc="-19" dirty="0">
                <a:solidFill>
                  <a:srgbClr val="1B4586"/>
                </a:solidFill>
                <a:latin typeface="Tahoma"/>
                <a:cs typeface="Tahoma"/>
              </a:rPr>
              <a:t>as</a:t>
            </a:r>
            <a:r>
              <a:rPr sz="1500" b="1" dirty="0">
                <a:solidFill>
                  <a:srgbClr val="1B4586"/>
                </a:solidFill>
                <a:latin typeface="Tahoma"/>
                <a:cs typeface="Tahoma"/>
              </a:rPr>
              <a:t>a</a:t>
            </a:r>
            <a:r>
              <a:rPr sz="1500" spc="-4" dirty="0">
                <a:solidFill>
                  <a:srgbClr val="1B4586"/>
                </a:solidFill>
                <a:latin typeface="Tahoma"/>
                <a:cs typeface="Tahoma"/>
              </a:rPr>
              <a:t>,</a:t>
            </a:r>
            <a:r>
              <a:rPr sz="1500" spc="-94" dirty="0">
                <a:solidFill>
                  <a:srgbClr val="1B4586"/>
                </a:solidFill>
                <a:latin typeface="Tahoma"/>
                <a:cs typeface="Tahoma"/>
              </a:rPr>
              <a:t> </a:t>
            </a:r>
            <a:r>
              <a:rPr sz="1500" spc="53" dirty="0">
                <a:solidFill>
                  <a:srgbClr val="1B4586"/>
                </a:solidFill>
                <a:latin typeface="Tahoma"/>
                <a:cs typeface="Tahoma"/>
              </a:rPr>
              <a:t>ma</a:t>
            </a:r>
            <a:r>
              <a:rPr sz="1500" spc="41" dirty="0">
                <a:solidFill>
                  <a:srgbClr val="1B4586"/>
                </a:solidFill>
                <a:latin typeface="Tahoma"/>
                <a:cs typeface="Tahoma"/>
              </a:rPr>
              <a:t>k</a:t>
            </a:r>
            <a:r>
              <a:rPr sz="1500" spc="-4" dirty="0">
                <a:solidFill>
                  <a:srgbClr val="1B4586"/>
                </a:solidFill>
                <a:latin typeface="Tahoma"/>
                <a:cs typeface="Tahoma"/>
              </a:rPr>
              <a:t>a  </a:t>
            </a:r>
            <a:r>
              <a:rPr sz="1500" spc="53" dirty="0">
                <a:solidFill>
                  <a:srgbClr val="1B4586"/>
                </a:solidFill>
                <a:latin typeface="Tahoma"/>
                <a:cs typeface="Tahoma"/>
              </a:rPr>
              <a:t>termasuk</a:t>
            </a:r>
            <a:r>
              <a:rPr sz="1500" spc="-45" dirty="0">
                <a:solidFill>
                  <a:srgbClr val="1B4586"/>
                </a:solidFill>
                <a:latin typeface="Tahoma"/>
                <a:cs typeface="Tahoma"/>
              </a:rPr>
              <a:t> </a:t>
            </a:r>
            <a:r>
              <a:rPr sz="1500" spc="41" dirty="0">
                <a:solidFill>
                  <a:srgbClr val="1B4586"/>
                </a:solidFill>
                <a:latin typeface="Tahoma"/>
                <a:cs typeface="Tahoma"/>
              </a:rPr>
              <a:t>dalam </a:t>
            </a:r>
            <a:r>
              <a:rPr sz="1500" spc="-458" dirty="0">
                <a:solidFill>
                  <a:srgbClr val="1B4586"/>
                </a:solidFill>
                <a:latin typeface="Tahoma"/>
                <a:cs typeface="Tahoma"/>
              </a:rPr>
              <a:t> </a:t>
            </a:r>
            <a:r>
              <a:rPr sz="1500" spc="41" dirty="0">
                <a:solidFill>
                  <a:srgbClr val="1B4586"/>
                </a:solidFill>
                <a:latin typeface="Tahoma"/>
                <a:cs typeface="Tahoma"/>
              </a:rPr>
              <a:t>kategori </a:t>
            </a:r>
            <a:r>
              <a:rPr sz="1500" spc="45" dirty="0">
                <a:solidFill>
                  <a:srgbClr val="1B4586"/>
                </a:solidFill>
                <a:latin typeface="Tahoma"/>
                <a:cs typeface="Tahoma"/>
              </a:rPr>
              <a:t> </a:t>
            </a:r>
            <a:r>
              <a:rPr sz="1500" b="1" u="heavy" spc="-26" dirty="0">
                <a:solidFill>
                  <a:srgbClr val="1B4586"/>
                </a:solidFill>
                <a:uFill>
                  <a:solidFill>
                    <a:srgbClr val="1B4586"/>
                  </a:solidFill>
                </a:uFill>
                <a:latin typeface="Tahoma"/>
                <a:cs typeface="Tahoma"/>
              </a:rPr>
              <a:t>perundungan</a:t>
            </a:r>
            <a:endParaRPr sz="1500" dirty="0">
              <a:latin typeface="Tahoma"/>
              <a:cs typeface="Tahoma"/>
            </a:endParaRPr>
          </a:p>
        </p:txBody>
      </p:sp>
      <p:sp>
        <p:nvSpPr>
          <p:cNvPr id="11" name="object 11"/>
          <p:cNvSpPr txBox="1"/>
          <p:nvPr/>
        </p:nvSpPr>
        <p:spPr>
          <a:xfrm>
            <a:off x="6714934" y="2252948"/>
            <a:ext cx="132874" cy="225126"/>
          </a:xfrm>
          <a:prstGeom prst="rect">
            <a:avLst/>
          </a:prstGeom>
        </p:spPr>
        <p:txBody>
          <a:bodyPr vert="horz" wrap="square" lIns="0" tIns="11430" rIns="0" bIns="0" rtlCol="0">
            <a:spAutoFit/>
          </a:bodyPr>
          <a:lstStyle/>
          <a:p>
            <a:pPr marL="9525">
              <a:spcBef>
                <a:spcPts val="90"/>
              </a:spcBef>
            </a:pPr>
            <a:r>
              <a:rPr sz="1388" b="1" spc="8" dirty="0">
                <a:solidFill>
                  <a:srgbClr val="1B4586"/>
                </a:solidFill>
                <a:latin typeface="Tahoma"/>
                <a:cs typeface="Tahoma"/>
              </a:rPr>
              <a:t>3</a:t>
            </a:r>
            <a:endParaRPr sz="1388">
              <a:latin typeface="Tahoma"/>
              <a:cs typeface="Tahoma"/>
            </a:endParaRPr>
          </a:p>
        </p:txBody>
      </p:sp>
      <p:sp>
        <p:nvSpPr>
          <p:cNvPr id="12" name="object 12"/>
          <p:cNvSpPr txBox="1"/>
          <p:nvPr/>
        </p:nvSpPr>
        <p:spPr>
          <a:xfrm>
            <a:off x="486994" y="2242376"/>
            <a:ext cx="132874" cy="225126"/>
          </a:xfrm>
          <a:prstGeom prst="rect">
            <a:avLst/>
          </a:prstGeom>
        </p:spPr>
        <p:txBody>
          <a:bodyPr vert="horz" wrap="square" lIns="0" tIns="11430" rIns="0" bIns="0" rtlCol="0">
            <a:spAutoFit/>
          </a:bodyPr>
          <a:lstStyle/>
          <a:p>
            <a:pPr marL="9525">
              <a:spcBef>
                <a:spcPts val="90"/>
              </a:spcBef>
            </a:pPr>
            <a:r>
              <a:rPr sz="1388" b="1" spc="8" dirty="0">
                <a:solidFill>
                  <a:srgbClr val="1B4586"/>
                </a:solidFill>
                <a:latin typeface="Tahoma"/>
                <a:cs typeface="Tahoma"/>
              </a:rPr>
              <a:t>1</a:t>
            </a:r>
            <a:endParaRPr sz="1388">
              <a:latin typeface="Tahoma"/>
              <a:cs typeface="Tahoma"/>
            </a:endParaRPr>
          </a:p>
        </p:txBody>
      </p:sp>
      <p:sp>
        <p:nvSpPr>
          <p:cNvPr id="13" name="object 13"/>
          <p:cNvSpPr txBox="1"/>
          <p:nvPr/>
        </p:nvSpPr>
        <p:spPr>
          <a:xfrm>
            <a:off x="476250" y="3822288"/>
            <a:ext cx="132874" cy="225126"/>
          </a:xfrm>
          <a:prstGeom prst="rect">
            <a:avLst/>
          </a:prstGeom>
        </p:spPr>
        <p:txBody>
          <a:bodyPr vert="horz" wrap="square" lIns="0" tIns="11430" rIns="0" bIns="0" rtlCol="0">
            <a:spAutoFit/>
          </a:bodyPr>
          <a:lstStyle/>
          <a:p>
            <a:pPr marL="9525">
              <a:spcBef>
                <a:spcPts val="90"/>
              </a:spcBef>
            </a:pPr>
            <a:r>
              <a:rPr sz="1388" b="1" spc="8" dirty="0">
                <a:solidFill>
                  <a:srgbClr val="1B4586"/>
                </a:solidFill>
                <a:latin typeface="Tahoma"/>
                <a:cs typeface="Tahoma"/>
              </a:rPr>
              <a:t>2</a:t>
            </a:r>
            <a:endParaRPr sz="1388">
              <a:latin typeface="Tahoma"/>
              <a:cs typeface="Tahoma"/>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857250"/>
            <a:ext cx="9144000" cy="5143499"/>
          </a:xfrm>
          <a:prstGeom prst="rect">
            <a:avLst/>
          </a:prstGeom>
        </p:spPr>
      </p:pic>
      <p:sp>
        <p:nvSpPr>
          <p:cNvPr id="3" name="object 3"/>
          <p:cNvSpPr txBox="1">
            <a:spLocks noGrp="1"/>
          </p:cNvSpPr>
          <p:nvPr>
            <p:ph type="title"/>
          </p:nvPr>
        </p:nvSpPr>
        <p:spPr>
          <a:xfrm>
            <a:off x="342900" y="1374711"/>
            <a:ext cx="8458200" cy="333649"/>
          </a:xfrm>
          <a:prstGeom prst="rect">
            <a:avLst/>
          </a:prstGeom>
        </p:spPr>
        <p:txBody>
          <a:bodyPr vert="horz" wrap="square" lIns="0" tIns="42386" rIns="0" bIns="0" rtlCol="0" anchor="ctr">
            <a:spAutoFit/>
          </a:bodyPr>
          <a:lstStyle/>
          <a:p>
            <a:pPr marL="9049" marR="3810" algn="ctr">
              <a:spcBef>
                <a:spcPts val="334"/>
              </a:spcBef>
              <a:tabLst>
                <a:tab pos="2398395" algn="l"/>
              </a:tabLst>
            </a:pPr>
            <a:r>
              <a:rPr lang="en-US" sz="2100" spc="30" dirty="0" err="1"/>
              <a:t>K</a:t>
            </a:r>
            <a:r>
              <a:rPr sz="2100" spc="38" dirty="0" err="1"/>
              <a:t>e</a:t>
            </a:r>
            <a:r>
              <a:rPr sz="2100" spc="30" dirty="0" err="1"/>
              <a:t>k</a:t>
            </a:r>
            <a:r>
              <a:rPr sz="2100" spc="38" dirty="0" err="1"/>
              <a:t>e</a:t>
            </a:r>
            <a:r>
              <a:rPr sz="2100" spc="109" dirty="0" err="1"/>
              <a:t>r</a:t>
            </a:r>
            <a:r>
              <a:rPr sz="2100" spc="38" dirty="0" err="1"/>
              <a:t>a</a:t>
            </a:r>
            <a:r>
              <a:rPr sz="2100" spc="26" dirty="0" err="1"/>
              <a:t>s</a:t>
            </a:r>
            <a:r>
              <a:rPr sz="2100" spc="38" dirty="0" err="1"/>
              <a:t>a</a:t>
            </a:r>
            <a:r>
              <a:rPr sz="2100" spc="68" dirty="0" err="1"/>
              <a:t>n</a:t>
            </a:r>
            <a:r>
              <a:rPr sz="2100" spc="68" dirty="0"/>
              <a:t>  </a:t>
            </a:r>
            <a:r>
              <a:rPr sz="2100" spc="75" dirty="0"/>
              <a:t>seksual </a:t>
            </a:r>
            <a:r>
              <a:rPr sz="2100" spc="113" dirty="0"/>
              <a:t>serta </a:t>
            </a:r>
            <a:r>
              <a:rPr sz="2100" spc="68" dirty="0"/>
              <a:t>diskriminasi </a:t>
            </a:r>
            <a:r>
              <a:rPr sz="2100" spc="86" dirty="0"/>
              <a:t>dan </a:t>
            </a:r>
            <a:r>
              <a:rPr sz="2100" spc="60" dirty="0" err="1"/>
              <a:t>intoleransi</a:t>
            </a:r>
            <a:r>
              <a:rPr sz="2100" spc="60" dirty="0"/>
              <a:t> </a:t>
            </a:r>
            <a:endParaRPr sz="2100" spc="105" dirty="0"/>
          </a:p>
        </p:txBody>
      </p:sp>
      <p:sp>
        <p:nvSpPr>
          <p:cNvPr id="6" name="object 6"/>
          <p:cNvSpPr txBox="1"/>
          <p:nvPr/>
        </p:nvSpPr>
        <p:spPr>
          <a:xfrm>
            <a:off x="676732" y="2963418"/>
            <a:ext cx="681514" cy="334130"/>
          </a:xfrm>
          <a:prstGeom prst="rect">
            <a:avLst/>
          </a:prstGeom>
        </p:spPr>
        <p:txBody>
          <a:bodyPr vert="horz" wrap="square" lIns="0" tIns="9525" rIns="0" bIns="0" rtlCol="0">
            <a:spAutoFit/>
          </a:bodyPr>
          <a:lstStyle/>
          <a:p>
            <a:pPr marL="105251" marR="3810" indent="-96203">
              <a:lnSpc>
                <a:spcPct val="100699"/>
              </a:lnSpc>
              <a:spcBef>
                <a:spcPts val="75"/>
              </a:spcBef>
            </a:pPr>
            <a:r>
              <a:rPr sz="1088" spc="4" dirty="0">
                <a:solidFill>
                  <a:srgbClr val="1B4586"/>
                </a:solidFill>
                <a:latin typeface="Tahoma"/>
                <a:cs typeface="Tahoma"/>
              </a:rPr>
              <a:t>K</a:t>
            </a:r>
            <a:r>
              <a:rPr sz="1088" spc="53" dirty="0">
                <a:solidFill>
                  <a:srgbClr val="1B4586"/>
                </a:solidFill>
                <a:latin typeface="Tahoma"/>
                <a:cs typeface="Tahoma"/>
              </a:rPr>
              <a:t>e</a:t>
            </a:r>
            <a:r>
              <a:rPr sz="1088" spc="11" dirty="0">
                <a:solidFill>
                  <a:srgbClr val="1B4586"/>
                </a:solidFill>
                <a:latin typeface="Tahoma"/>
                <a:cs typeface="Tahoma"/>
              </a:rPr>
              <a:t>k</a:t>
            </a:r>
            <a:r>
              <a:rPr sz="1088" spc="38" dirty="0">
                <a:solidFill>
                  <a:srgbClr val="1B4586"/>
                </a:solidFill>
                <a:latin typeface="Tahoma"/>
                <a:cs typeface="Tahoma"/>
              </a:rPr>
              <a:t>e</a:t>
            </a:r>
            <a:r>
              <a:rPr sz="1088" spc="19" dirty="0">
                <a:solidFill>
                  <a:srgbClr val="1B4586"/>
                </a:solidFill>
                <a:latin typeface="Tahoma"/>
                <a:cs typeface="Tahoma"/>
              </a:rPr>
              <a:t>r</a:t>
            </a:r>
            <a:r>
              <a:rPr sz="1088" spc="38" dirty="0">
                <a:solidFill>
                  <a:srgbClr val="1B4586"/>
                </a:solidFill>
                <a:latin typeface="Tahoma"/>
                <a:cs typeface="Tahoma"/>
              </a:rPr>
              <a:t>a</a:t>
            </a:r>
            <a:r>
              <a:rPr sz="1088" spc="34" dirty="0">
                <a:solidFill>
                  <a:srgbClr val="1B4586"/>
                </a:solidFill>
                <a:latin typeface="Tahoma"/>
                <a:cs typeface="Tahoma"/>
              </a:rPr>
              <a:t>s</a:t>
            </a:r>
            <a:r>
              <a:rPr sz="1088" spc="38" dirty="0">
                <a:solidFill>
                  <a:srgbClr val="1B4586"/>
                </a:solidFill>
                <a:latin typeface="Tahoma"/>
                <a:cs typeface="Tahoma"/>
              </a:rPr>
              <a:t>a</a:t>
            </a:r>
            <a:r>
              <a:rPr sz="1088" spc="4" dirty="0">
                <a:solidFill>
                  <a:srgbClr val="1B4586"/>
                </a:solidFill>
                <a:latin typeface="Tahoma"/>
                <a:cs typeface="Tahoma"/>
              </a:rPr>
              <a:t>n  </a:t>
            </a:r>
            <a:r>
              <a:rPr sz="1088" spc="45" dirty="0">
                <a:solidFill>
                  <a:srgbClr val="1B4586"/>
                </a:solidFill>
                <a:latin typeface="Tahoma"/>
                <a:cs typeface="Tahoma"/>
              </a:rPr>
              <a:t>seksual</a:t>
            </a:r>
            <a:endParaRPr sz="1088">
              <a:latin typeface="Tahoma"/>
              <a:cs typeface="Tahoma"/>
            </a:endParaRPr>
          </a:p>
        </p:txBody>
      </p:sp>
      <p:sp>
        <p:nvSpPr>
          <p:cNvPr id="7" name="object 7"/>
          <p:cNvSpPr txBox="1"/>
          <p:nvPr/>
        </p:nvSpPr>
        <p:spPr>
          <a:xfrm>
            <a:off x="635127" y="4332255"/>
            <a:ext cx="799148" cy="502253"/>
          </a:xfrm>
          <a:prstGeom prst="rect">
            <a:avLst/>
          </a:prstGeom>
        </p:spPr>
        <p:txBody>
          <a:bodyPr vert="horz" wrap="square" lIns="0" tIns="8573" rIns="0" bIns="0" rtlCol="0">
            <a:spAutoFit/>
          </a:bodyPr>
          <a:lstStyle/>
          <a:p>
            <a:pPr marL="9525" marR="3810" algn="ctr">
              <a:lnSpc>
                <a:spcPct val="101400"/>
              </a:lnSpc>
              <a:spcBef>
                <a:spcPts val="68"/>
              </a:spcBef>
            </a:pPr>
            <a:r>
              <a:rPr sz="1088" spc="30" dirty="0">
                <a:solidFill>
                  <a:srgbClr val="1B4586"/>
                </a:solidFill>
                <a:latin typeface="Tahoma"/>
                <a:cs typeface="Tahoma"/>
              </a:rPr>
              <a:t>D</a:t>
            </a:r>
            <a:r>
              <a:rPr sz="1088" spc="34" dirty="0">
                <a:solidFill>
                  <a:srgbClr val="1B4586"/>
                </a:solidFill>
                <a:latin typeface="Tahoma"/>
                <a:cs typeface="Tahoma"/>
              </a:rPr>
              <a:t>is</a:t>
            </a:r>
            <a:r>
              <a:rPr sz="1088" spc="30" dirty="0">
                <a:solidFill>
                  <a:srgbClr val="1B4586"/>
                </a:solidFill>
                <a:latin typeface="Tahoma"/>
                <a:cs typeface="Tahoma"/>
              </a:rPr>
              <a:t>k</a:t>
            </a:r>
            <a:r>
              <a:rPr sz="1088" spc="34" dirty="0">
                <a:solidFill>
                  <a:srgbClr val="1B4586"/>
                </a:solidFill>
                <a:latin typeface="Tahoma"/>
                <a:cs typeface="Tahoma"/>
              </a:rPr>
              <a:t>ri</a:t>
            </a:r>
            <a:r>
              <a:rPr sz="1088" spc="38" dirty="0">
                <a:solidFill>
                  <a:srgbClr val="1B4586"/>
                </a:solidFill>
                <a:latin typeface="Tahoma"/>
                <a:cs typeface="Tahoma"/>
              </a:rPr>
              <a:t>mina</a:t>
            </a:r>
            <a:r>
              <a:rPr sz="1088" spc="34" dirty="0">
                <a:solidFill>
                  <a:srgbClr val="1B4586"/>
                </a:solidFill>
                <a:latin typeface="Tahoma"/>
                <a:cs typeface="Tahoma"/>
              </a:rPr>
              <a:t>s</a:t>
            </a:r>
            <a:r>
              <a:rPr sz="1088" dirty="0">
                <a:solidFill>
                  <a:srgbClr val="1B4586"/>
                </a:solidFill>
                <a:latin typeface="Tahoma"/>
                <a:cs typeface="Tahoma"/>
              </a:rPr>
              <a:t>i  </a:t>
            </a:r>
            <a:r>
              <a:rPr sz="1088" spc="41" dirty="0">
                <a:solidFill>
                  <a:srgbClr val="1B4586"/>
                </a:solidFill>
                <a:latin typeface="Tahoma"/>
                <a:cs typeface="Tahoma"/>
              </a:rPr>
              <a:t>dan </a:t>
            </a:r>
            <a:r>
              <a:rPr sz="1088" spc="45" dirty="0">
                <a:solidFill>
                  <a:srgbClr val="1B4586"/>
                </a:solidFill>
                <a:latin typeface="Tahoma"/>
                <a:cs typeface="Tahoma"/>
              </a:rPr>
              <a:t> </a:t>
            </a:r>
            <a:r>
              <a:rPr sz="1088" spc="30" dirty="0">
                <a:solidFill>
                  <a:srgbClr val="1B4586"/>
                </a:solidFill>
                <a:latin typeface="Tahoma"/>
                <a:cs typeface="Tahoma"/>
              </a:rPr>
              <a:t>intoleransi</a:t>
            </a:r>
            <a:endParaRPr sz="1088">
              <a:latin typeface="Tahoma"/>
              <a:cs typeface="Tahoma"/>
            </a:endParaRPr>
          </a:p>
        </p:txBody>
      </p:sp>
      <p:sp>
        <p:nvSpPr>
          <p:cNvPr id="8" name="object 8"/>
          <p:cNvSpPr txBox="1"/>
          <p:nvPr/>
        </p:nvSpPr>
        <p:spPr>
          <a:xfrm>
            <a:off x="1848517" y="2709196"/>
            <a:ext cx="945356" cy="840904"/>
          </a:xfrm>
          <a:prstGeom prst="rect">
            <a:avLst/>
          </a:prstGeom>
        </p:spPr>
        <p:txBody>
          <a:bodyPr vert="horz" wrap="square" lIns="0" tIns="9049" rIns="0" bIns="0" rtlCol="0">
            <a:spAutoFit/>
          </a:bodyPr>
          <a:lstStyle/>
          <a:p>
            <a:pPr marL="9525" marR="3810" algn="ctr">
              <a:lnSpc>
                <a:spcPct val="101099"/>
              </a:lnSpc>
              <a:spcBef>
                <a:spcPts val="71"/>
              </a:spcBef>
            </a:pPr>
            <a:r>
              <a:rPr sz="1088" spc="38" dirty="0">
                <a:solidFill>
                  <a:srgbClr val="FFFFFF"/>
                </a:solidFill>
                <a:latin typeface="Tahoma"/>
                <a:cs typeface="Tahoma"/>
              </a:rPr>
              <a:t>me</a:t>
            </a:r>
            <a:r>
              <a:rPr sz="1088" spc="4" dirty="0">
                <a:solidFill>
                  <a:srgbClr val="FFFFFF"/>
                </a:solidFill>
                <a:latin typeface="Tahoma"/>
                <a:cs typeface="Tahoma"/>
              </a:rPr>
              <a:t>r</a:t>
            </a:r>
            <a:r>
              <a:rPr sz="1088" spc="34" dirty="0">
                <a:solidFill>
                  <a:srgbClr val="FFFFFF"/>
                </a:solidFill>
                <a:latin typeface="Tahoma"/>
                <a:cs typeface="Tahoma"/>
              </a:rPr>
              <a:t>e</a:t>
            </a:r>
            <a:r>
              <a:rPr sz="1088" spc="38" dirty="0">
                <a:solidFill>
                  <a:srgbClr val="FFFFFF"/>
                </a:solidFill>
                <a:latin typeface="Tahoma"/>
                <a:cs typeface="Tahoma"/>
              </a:rPr>
              <a:t>n</a:t>
            </a:r>
            <a:r>
              <a:rPr sz="1088" spc="41" dirty="0">
                <a:solidFill>
                  <a:srgbClr val="FFFFFF"/>
                </a:solidFill>
                <a:latin typeface="Tahoma"/>
                <a:cs typeface="Tahoma"/>
              </a:rPr>
              <a:t>d</a:t>
            </a:r>
            <a:r>
              <a:rPr sz="1088" spc="38" dirty="0">
                <a:solidFill>
                  <a:srgbClr val="FFFFFF"/>
                </a:solidFill>
                <a:latin typeface="Tahoma"/>
                <a:cs typeface="Tahoma"/>
              </a:rPr>
              <a:t>ah</a:t>
            </a:r>
            <a:r>
              <a:rPr sz="1088" spc="30" dirty="0">
                <a:solidFill>
                  <a:srgbClr val="FFFFFF"/>
                </a:solidFill>
                <a:latin typeface="Tahoma"/>
                <a:cs typeface="Tahoma"/>
              </a:rPr>
              <a:t>k</a:t>
            </a:r>
            <a:r>
              <a:rPr sz="1088" spc="38" dirty="0">
                <a:solidFill>
                  <a:srgbClr val="FFFFFF"/>
                </a:solidFill>
                <a:latin typeface="Tahoma"/>
                <a:cs typeface="Tahoma"/>
              </a:rPr>
              <a:t>an</a:t>
            </a:r>
            <a:r>
              <a:rPr sz="1088" dirty="0">
                <a:solidFill>
                  <a:srgbClr val="FFFFFF"/>
                </a:solidFill>
                <a:latin typeface="Tahoma"/>
                <a:cs typeface="Tahoma"/>
              </a:rPr>
              <a:t>,  </a:t>
            </a:r>
            <a:r>
              <a:rPr sz="1088" spc="19" dirty="0">
                <a:solidFill>
                  <a:srgbClr val="FFFFFF"/>
                </a:solidFill>
                <a:latin typeface="Tahoma"/>
                <a:cs typeface="Tahoma"/>
              </a:rPr>
              <a:t>menghina, </a:t>
            </a:r>
            <a:r>
              <a:rPr sz="1088" spc="23" dirty="0">
                <a:solidFill>
                  <a:srgbClr val="FFFFFF"/>
                </a:solidFill>
                <a:latin typeface="Tahoma"/>
                <a:cs typeface="Tahoma"/>
              </a:rPr>
              <a:t> </a:t>
            </a:r>
            <a:r>
              <a:rPr sz="1088" spc="34" dirty="0">
                <a:solidFill>
                  <a:srgbClr val="FFFFFF"/>
                </a:solidFill>
                <a:latin typeface="Tahoma"/>
                <a:cs typeface="Tahoma"/>
              </a:rPr>
              <a:t>melecehkan, </a:t>
            </a:r>
            <a:r>
              <a:rPr sz="1088" spc="38" dirty="0">
                <a:solidFill>
                  <a:srgbClr val="FFFFFF"/>
                </a:solidFill>
                <a:latin typeface="Tahoma"/>
                <a:cs typeface="Tahoma"/>
              </a:rPr>
              <a:t> </a:t>
            </a:r>
            <a:r>
              <a:rPr sz="1088" spc="15" dirty="0">
                <a:solidFill>
                  <a:srgbClr val="FFFFFF"/>
                </a:solidFill>
                <a:latin typeface="Tahoma"/>
                <a:cs typeface="Tahoma"/>
              </a:rPr>
              <a:t>dan/atau </a:t>
            </a:r>
            <a:r>
              <a:rPr sz="1088" spc="19" dirty="0">
                <a:solidFill>
                  <a:srgbClr val="FFFFFF"/>
                </a:solidFill>
                <a:latin typeface="Tahoma"/>
                <a:cs typeface="Tahoma"/>
              </a:rPr>
              <a:t> </a:t>
            </a:r>
            <a:r>
              <a:rPr sz="1088" spc="26" dirty="0">
                <a:solidFill>
                  <a:srgbClr val="FFFFFF"/>
                </a:solidFill>
                <a:latin typeface="Tahoma"/>
                <a:cs typeface="Tahoma"/>
              </a:rPr>
              <a:t>menyerang</a:t>
            </a:r>
            <a:endParaRPr sz="1088">
              <a:latin typeface="Tahoma"/>
              <a:cs typeface="Tahoma"/>
            </a:endParaRPr>
          </a:p>
        </p:txBody>
      </p:sp>
      <p:sp>
        <p:nvSpPr>
          <p:cNvPr id="9" name="object 9"/>
          <p:cNvSpPr txBox="1"/>
          <p:nvPr/>
        </p:nvSpPr>
        <p:spPr>
          <a:xfrm>
            <a:off x="1845564" y="4247255"/>
            <a:ext cx="952976" cy="671819"/>
          </a:xfrm>
          <a:prstGeom prst="rect">
            <a:avLst/>
          </a:prstGeom>
        </p:spPr>
        <p:txBody>
          <a:bodyPr vert="horz" wrap="square" lIns="0" tIns="9049" rIns="0" bIns="0" rtlCol="0">
            <a:spAutoFit/>
          </a:bodyPr>
          <a:lstStyle/>
          <a:p>
            <a:pPr marL="9525" marR="3810" indent="476" algn="ctr">
              <a:lnSpc>
                <a:spcPct val="101200"/>
              </a:lnSpc>
              <a:spcBef>
                <a:spcPts val="71"/>
              </a:spcBef>
            </a:pPr>
            <a:r>
              <a:rPr sz="1088" spc="34" dirty="0">
                <a:solidFill>
                  <a:srgbClr val="FFFFFF"/>
                </a:solidFill>
                <a:latin typeface="Tahoma"/>
                <a:cs typeface="Tahoma"/>
              </a:rPr>
              <a:t>pembedaan, </a:t>
            </a:r>
            <a:r>
              <a:rPr sz="1088" spc="38" dirty="0">
                <a:solidFill>
                  <a:srgbClr val="FFFFFF"/>
                </a:solidFill>
                <a:latin typeface="Tahoma"/>
                <a:cs typeface="Tahoma"/>
              </a:rPr>
              <a:t> </a:t>
            </a:r>
            <a:r>
              <a:rPr sz="1088" spc="34" dirty="0">
                <a:solidFill>
                  <a:srgbClr val="FFFFFF"/>
                </a:solidFill>
                <a:latin typeface="Tahoma"/>
                <a:cs typeface="Tahoma"/>
              </a:rPr>
              <a:t>pengecualian, </a:t>
            </a:r>
            <a:r>
              <a:rPr sz="1088" spc="-330" dirty="0">
                <a:solidFill>
                  <a:srgbClr val="FFFFFF"/>
                </a:solidFill>
                <a:latin typeface="Tahoma"/>
                <a:cs typeface="Tahoma"/>
              </a:rPr>
              <a:t> </a:t>
            </a:r>
            <a:r>
              <a:rPr sz="1088" spc="34" dirty="0">
                <a:solidFill>
                  <a:srgbClr val="FFFFFF"/>
                </a:solidFill>
                <a:latin typeface="Tahoma"/>
                <a:cs typeface="Tahoma"/>
              </a:rPr>
              <a:t>pembatasan, </a:t>
            </a:r>
            <a:r>
              <a:rPr sz="1088" spc="38" dirty="0">
                <a:solidFill>
                  <a:srgbClr val="FFFFFF"/>
                </a:solidFill>
                <a:latin typeface="Tahoma"/>
                <a:cs typeface="Tahoma"/>
              </a:rPr>
              <a:t> </a:t>
            </a:r>
            <a:r>
              <a:rPr sz="1088" spc="15" dirty="0">
                <a:solidFill>
                  <a:srgbClr val="FFFFFF"/>
                </a:solidFill>
                <a:latin typeface="Tahoma"/>
                <a:cs typeface="Tahoma"/>
              </a:rPr>
              <a:t>atau</a:t>
            </a:r>
            <a:r>
              <a:rPr sz="1088" spc="-8" dirty="0">
                <a:solidFill>
                  <a:srgbClr val="FFFFFF"/>
                </a:solidFill>
                <a:latin typeface="Tahoma"/>
                <a:cs typeface="Tahoma"/>
              </a:rPr>
              <a:t> </a:t>
            </a:r>
            <a:r>
              <a:rPr sz="1088" spc="15" dirty="0">
                <a:solidFill>
                  <a:srgbClr val="FFFFFF"/>
                </a:solidFill>
                <a:latin typeface="Tahoma"/>
                <a:cs typeface="Tahoma"/>
              </a:rPr>
              <a:t>pemilihan</a:t>
            </a:r>
            <a:endParaRPr sz="1088">
              <a:latin typeface="Tahoma"/>
              <a:cs typeface="Tahoma"/>
            </a:endParaRPr>
          </a:p>
        </p:txBody>
      </p:sp>
      <p:sp>
        <p:nvSpPr>
          <p:cNvPr id="10" name="object 10"/>
          <p:cNvSpPr txBox="1"/>
          <p:nvPr/>
        </p:nvSpPr>
        <p:spPr>
          <a:xfrm>
            <a:off x="2009965" y="2158936"/>
            <a:ext cx="612458" cy="177998"/>
          </a:xfrm>
          <a:prstGeom prst="rect">
            <a:avLst/>
          </a:prstGeom>
        </p:spPr>
        <p:txBody>
          <a:bodyPr vert="horz" wrap="square" lIns="0" tIns="10478" rIns="0" bIns="0" rtlCol="0">
            <a:spAutoFit/>
          </a:bodyPr>
          <a:lstStyle/>
          <a:p>
            <a:pPr marL="9525">
              <a:spcBef>
                <a:spcPts val="83"/>
              </a:spcBef>
            </a:pPr>
            <a:r>
              <a:rPr sz="1088" spc="45" dirty="0">
                <a:solidFill>
                  <a:srgbClr val="FFFFFF"/>
                </a:solidFill>
                <a:latin typeface="Tahoma"/>
                <a:cs typeface="Tahoma"/>
              </a:rPr>
              <a:t>T</a:t>
            </a:r>
            <a:r>
              <a:rPr sz="1088" spc="38" dirty="0">
                <a:solidFill>
                  <a:srgbClr val="FFFFFF"/>
                </a:solidFill>
                <a:latin typeface="Tahoma"/>
                <a:cs typeface="Tahoma"/>
              </a:rPr>
              <a:t>in</a:t>
            </a:r>
            <a:r>
              <a:rPr sz="1088" spc="41" dirty="0">
                <a:solidFill>
                  <a:srgbClr val="FFFFFF"/>
                </a:solidFill>
                <a:latin typeface="Tahoma"/>
                <a:cs typeface="Tahoma"/>
              </a:rPr>
              <a:t>d</a:t>
            </a:r>
            <a:r>
              <a:rPr sz="1088" spc="38" dirty="0">
                <a:solidFill>
                  <a:srgbClr val="FFFFFF"/>
                </a:solidFill>
                <a:latin typeface="Tahoma"/>
                <a:cs typeface="Tahoma"/>
              </a:rPr>
              <a:t>a</a:t>
            </a:r>
            <a:r>
              <a:rPr sz="1088" spc="30" dirty="0">
                <a:solidFill>
                  <a:srgbClr val="FFFFFF"/>
                </a:solidFill>
                <a:latin typeface="Tahoma"/>
                <a:cs typeface="Tahoma"/>
              </a:rPr>
              <a:t>k</a:t>
            </a:r>
            <a:r>
              <a:rPr sz="1088" spc="38" dirty="0">
                <a:solidFill>
                  <a:srgbClr val="FFFFFF"/>
                </a:solidFill>
                <a:latin typeface="Tahoma"/>
                <a:cs typeface="Tahoma"/>
              </a:rPr>
              <a:t>a</a:t>
            </a:r>
            <a:r>
              <a:rPr sz="1088" spc="4" dirty="0">
                <a:solidFill>
                  <a:srgbClr val="FFFFFF"/>
                </a:solidFill>
                <a:latin typeface="Tahoma"/>
                <a:cs typeface="Tahoma"/>
              </a:rPr>
              <a:t>n</a:t>
            </a:r>
            <a:endParaRPr sz="1088">
              <a:latin typeface="Tahoma"/>
              <a:cs typeface="Tahoma"/>
            </a:endParaRPr>
          </a:p>
        </p:txBody>
      </p:sp>
      <p:sp>
        <p:nvSpPr>
          <p:cNvPr id="11" name="object 11"/>
          <p:cNvSpPr txBox="1"/>
          <p:nvPr/>
        </p:nvSpPr>
        <p:spPr>
          <a:xfrm>
            <a:off x="3308127" y="3055810"/>
            <a:ext cx="371475" cy="177998"/>
          </a:xfrm>
          <a:prstGeom prst="rect">
            <a:avLst/>
          </a:prstGeom>
        </p:spPr>
        <p:txBody>
          <a:bodyPr vert="horz" wrap="square" lIns="0" tIns="10478" rIns="0" bIns="0" rtlCol="0">
            <a:spAutoFit/>
          </a:bodyPr>
          <a:lstStyle/>
          <a:p>
            <a:pPr marL="9525">
              <a:spcBef>
                <a:spcPts val="83"/>
              </a:spcBef>
            </a:pPr>
            <a:r>
              <a:rPr sz="1088" spc="34" dirty="0">
                <a:solidFill>
                  <a:srgbClr val="FFFFFF"/>
                </a:solidFill>
                <a:latin typeface="Tahoma"/>
                <a:cs typeface="Tahoma"/>
              </a:rPr>
              <a:t>o</a:t>
            </a:r>
            <a:r>
              <a:rPr sz="1088" spc="41" dirty="0">
                <a:solidFill>
                  <a:srgbClr val="FFFFFF"/>
                </a:solidFill>
                <a:latin typeface="Tahoma"/>
                <a:cs typeface="Tahoma"/>
              </a:rPr>
              <a:t>b</a:t>
            </a:r>
            <a:r>
              <a:rPr sz="1088" spc="34" dirty="0">
                <a:solidFill>
                  <a:srgbClr val="FFFFFF"/>
                </a:solidFill>
                <a:latin typeface="Tahoma"/>
                <a:cs typeface="Tahoma"/>
              </a:rPr>
              <a:t>je</a:t>
            </a:r>
            <a:r>
              <a:rPr sz="1088" spc="4" dirty="0">
                <a:solidFill>
                  <a:srgbClr val="FFFFFF"/>
                </a:solidFill>
                <a:latin typeface="Tahoma"/>
                <a:cs typeface="Tahoma"/>
              </a:rPr>
              <a:t>k</a:t>
            </a:r>
            <a:endParaRPr sz="1088">
              <a:latin typeface="Tahoma"/>
              <a:cs typeface="Tahoma"/>
            </a:endParaRPr>
          </a:p>
        </p:txBody>
      </p:sp>
      <p:sp>
        <p:nvSpPr>
          <p:cNvPr id="12" name="object 12"/>
          <p:cNvSpPr txBox="1"/>
          <p:nvPr/>
        </p:nvSpPr>
        <p:spPr>
          <a:xfrm>
            <a:off x="3129819" y="4332255"/>
            <a:ext cx="690563" cy="345416"/>
          </a:xfrm>
          <a:prstGeom prst="rect">
            <a:avLst/>
          </a:prstGeom>
        </p:spPr>
        <p:txBody>
          <a:bodyPr vert="horz" wrap="square" lIns="0" tIns="10478" rIns="0" bIns="0" rtlCol="0">
            <a:spAutoFit/>
          </a:bodyPr>
          <a:lstStyle/>
          <a:p>
            <a:pPr marL="9525">
              <a:spcBef>
                <a:spcPts val="83"/>
              </a:spcBef>
            </a:pPr>
            <a:r>
              <a:rPr sz="1088" spc="26" dirty="0">
                <a:solidFill>
                  <a:srgbClr val="FFFFFF"/>
                </a:solidFill>
                <a:latin typeface="Tahoma"/>
                <a:cs typeface="Tahoma"/>
              </a:rPr>
              <a:t>atas</a:t>
            </a:r>
            <a:r>
              <a:rPr sz="1088" spc="4" dirty="0">
                <a:solidFill>
                  <a:srgbClr val="FFFFFF"/>
                </a:solidFill>
                <a:latin typeface="Tahoma"/>
                <a:cs typeface="Tahoma"/>
              </a:rPr>
              <a:t> </a:t>
            </a:r>
            <a:r>
              <a:rPr sz="1088" spc="30" dirty="0">
                <a:solidFill>
                  <a:srgbClr val="FFFFFF"/>
                </a:solidFill>
                <a:latin typeface="Tahoma"/>
                <a:cs typeface="Tahoma"/>
              </a:rPr>
              <a:t>dasar</a:t>
            </a:r>
            <a:endParaRPr sz="1088">
              <a:latin typeface="Tahoma"/>
              <a:cs typeface="Tahoma"/>
            </a:endParaRPr>
          </a:p>
          <a:p>
            <a:pPr marL="9525">
              <a:spcBef>
                <a:spcPts val="11"/>
              </a:spcBef>
            </a:pPr>
            <a:r>
              <a:rPr sz="1088" b="1" spc="-19" dirty="0">
                <a:solidFill>
                  <a:srgbClr val="EAB40E"/>
                </a:solidFill>
                <a:latin typeface="Tahoma"/>
                <a:cs typeface="Tahoma"/>
              </a:rPr>
              <a:t>identitas</a:t>
            </a:r>
            <a:endParaRPr sz="1088">
              <a:latin typeface="Tahoma"/>
              <a:cs typeface="Tahoma"/>
            </a:endParaRPr>
          </a:p>
        </p:txBody>
      </p:sp>
      <p:sp>
        <p:nvSpPr>
          <p:cNvPr id="13" name="object 13"/>
          <p:cNvSpPr txBox="1"/>
          <p:nvPr/>
        </p:nvSpPr>
        <p:spPr>
          <a:xfrm>
            <a:off x="4238054" y="2801779"/>
            <a:ext cx="1133475" cy="502253"/>
          </a:xfrm>
          <a:prstGeom prst="rect">
            <a:avLst/>
          </a:prstGeom>
        </p:spPr>
        <p:txBody>
          <a:bodyPr vert="horz" wrap="square" lIns="0" tIns="8573" rIns="0" bIns="0" rtlCol="0">
            <a:spAutoFit/>
          </a:bodyPr>
          <a:lstStyle/>
          <a:p>
            <a:pPr marL="9049" marR="3810" indent="2858" algn="ctr">
              <a:lnSpc>
                <a:spcPct val="101400"/>
              </a:lnSpc>
              <a:spcBef>
                <a:spcPts val="68"/>
              </a:spcBef>
            </a:pPr>
            <a:r>
              <a:rPr sz="1088" spc="30" dirty="0">
                <a:solidFill>
                  <a:srgbClr val="FFFFFF"/>
                </a:solidFill>
                <a:latin typeface="Tahoma"/>
                <a:cs typeface="Tahoma"/>
              </a:rPr>
              <a:t>tubuh</a:t>
            </a:r>
            <a:r>
              <a:rPr sz="1088" spc="60" dirty="0">
                <a:solidFill>
                  <a:srgbClr val="FFFFFF"/>
                </a:solidFill>
                <a:latin typeface="Tahoma"/>
                <a:cs typeface="Tahoma"/>
              </a:rPr>
              <a:t> </a:t>
            </a:r>
            <a:r>
              <a:rPr sz="1088" spc="15" dirty="0">
                <a:solidFill>
                  <a:srgbClr val="FFFFFF"/>
                </a:solidFill>
                <a:latin typeface="Tahoma"/>
                <a:cs typeface="Tahoma"/>
              </a:rPr>
              <a:t>dan/atau </a:t>
            </a:r>
            <a:r>
              <a:rPr sz="1088" spc="19" dirty="0">
                <a:solidFill>
                  <a:srgbClr val="FFFFFF"/>
                </a:solidFill>
                <a:latin typeface="Tahoma"/>
                <a:cs typeface="Tahoma"/>
              </a:rPr>
              <a:t> </a:t>
            </a:r>
            <a:r>
              <a:rPr sz="1088" spc="26" dirty="0">
                <a:solidFill>
                  <a:srgbClr val="FFFFFF"/>
                </a:solidFill>
                <a:latin typeface="Tahoma"/>
                <a:cs typeface="Tahoma"/>
              </a:rPr>
              <a:t>fungsi</a:t>
            </a:r>
            <a:r>
              <a:rPr sz="1088" spc="-79" dirty="0">
                <a:solidFill>
                  <a:srgbClr val="FFFFFF"/>
                </a:solidFill>
                <a:latin typeface="Tahoma"/>
                <a:cs typeface="Tahoma"/>
              </a:rPr>
              <a:t> </a:t>
            </a:r>
            <a:r>
              <a:rPr sz="1088" spc="34" dirty="0">
                <a:solidFill>
                  <a:srgbClr val="FFFFFF"/>
                </a:solidFill>
                <a:latin typeface="Tahoma"/>
                <a:cs typeface="Tahoma"/>
              </a:rPr>
              <a:t>reproduksi </a:t>
            </a:r>
            <a:r>
              <a:rPr sz="1088" spc="-330" dirty="0">
                <a:solidFill>
                  <a:srgbClr val="FFFFFF"/>
                </a:solidFill>
                <a:latin typeface="Tahoma"/>
                <a:cs typeface="Tahoma"/>
              </a:rPr>
              <a:t> </a:t>
            </a:r>
            <a:r>
              <a:rPr sz="1088" spc="45" dirty="0">
                <a:solidFill>
                  <a:srgbClr val="FFFFFF"/>
                </a:solidFill>
                <a:latin typeface="Tahoma"/>
                <a:cs typeface="Tahoma"/>
              </a:rPr>
              <a:t>seseorang</a:t>
            </a:r>
            <a:endParaRPr sz="1088">
              <a:latin typeface="Tahoma"/>
              <a:cs typeface="Tahoma"/>
            </a:endParaRPr>
          </a:p>
        </p:txBody>
      </p:sp>
      <p:sp>
        <p:nvSpPr>
          <p:cNvPr id="14" name="object 14"/>
          <p:cNvSpPr txBox="1"/>
          <p:nvPr/>
        </p:nvSpPr>
        <p:spPr>
          <a:xfrm>
            <a:off x="4257293" y="4059555"/>
            <a:ext cx="1046798" cy="680251"/>
          </a:xfrm>
          <a:prstGeom prst="rect">
            <a:avLst/>
          </a:prstGeom>
        </p:spPr>
        <p:txBody>
          <a:bodyPr vert="horz" wrap="square" lIns="0" tIns="10478" rIns="0" bIns="0" rtlCol="0">
            <a:spAutoFit/>
          </a:bodyPr>
          <a:lstStyle/>
          <a:p>
            <a:pPr marL="240030" indent="-230981">
              <a:spcBef>
                <a:spcPts val="83"/>
              </a:spcBef>
              <a:buAutoNum type="arabicPeriod"/>
              <a:tabLst>
                <a:tab pos="240030" algn="l"/>
                <a:tab pos="240506" algn="l"/>
              </a:tabLst>
            </a:pPr>
            <a:r>
              <a:rPr sz="1088" spc="4" dirty="0">
                <a:solidFill>
                  <a:srgbClr val="FFFFFF"/>
                </a:solidFill>
                <a:latin typeface="Arial MT"/>
                <a:cs typeface="Arial MT"/>
              </a:rPr>
              <a:t>suku/etnis</a:t>
            </a:r>
            <a:endParaRPr sz="1088">
              <a:latin typeface="Arial MT"/>
              <a:cs typeface="Arial MT"/>
            </a:endParaRPr>
          </a:p>
          <a:p>
            <a:pPr marL="240030" indent="-230981">
              <a:spcBef>
                <a:spcPts val="30"/>
              </a:spcBef>
              <a:buAutoNum type="arabicPeriod"/>
              <a:tabLst>
                <a:tab pos="240030" algn="l"/>
                <a:tab pos="240506" algn="l"/>
              </a:tabLst>
            </a:pPr>
            <a:r>
              <a:rPr sz="1088" spc="4" dirty="0">
                <a:solidFill>
                  <a:srgbClr val="FFFFFF"/>
                </a:solidFill>
                <a:latin typeface="Arial MT"/>
                <a:cs typeface="Arial MT"/>
              </a:rPr>
              <a:t>agama</a:t>
            </a:r>
            <a:endParaRPr sz="1088">
              <a:latin typeface="Arial MT"/>
              <a:cs typeface="Arial MT"/>
            </a:endParaRPr>
          </a:p>
          <a:p>
            <a:pPr marL="240030" indent="-230981">
              <a:spcBef>
                <a:spcPts val="11"/>
              </a:spcBef>
              <a:buAutoNum type="arabicPeriod"/>
              <a:tabLst>
                <a:tab pos="240030" algn="l"/>
                <a:tab pos="240506" algn="l"/>
              </a:tabLst>
            </a:pPr>
            <a:r>
              <a:rPr sz="1088" dirty="0">
                <a:solidFill>
                  <a:srgbClr val="FFFFFF"/>
                </a:solidFill>
                <a:latin typeface="Arial MT"/>
                <a:cs typeface="Arial MT"/>
              </a:rPr>
              <a:t>kepercayaan</a:t>
            </a:r>
            <a:endParaRPr sz="1088">
              <a:latin typeface="Arial MT"/>
              <a:cs typeface="Arial MT"/>
            </a:endParaRPr>
          </a:p>
          <a:p>
            <a:pPr marL="240030" indent="-230981">
              <a:spcBef>
                <a:spcPts val="26"/>
              </a:spcBef>
              <a:buAutoNum type="arabicPeriod"/>
              <a:tabLst>
                <a:tab pos="240030" algn="l"/>
                <a:tab pos="240506" algn="l"/>
              </a:tabLst>
            </a:pPr>
            <a:r>
              <a:rPr sz="1088" dirty="0">
                <a:solidFill>
                  <a:srgbClr val="FFFFFF"/>
                </a:solidFill>
                <a:latin typeface="Arial MT"/>
                <a:cs typeface="Arial MT"/>
              </a:rPr>
              <a:t>ras</a:t>
            </a:r>
            <a:endParaRPr sz="1088">
              <a:latin typeface="Arial MT"/>
              <a:cs typeface="Arial MT"/>
            </a:endParaRPr>
          </a:p>
        </p:txBody>
      </p:sp>
      <p:sp>
        <p:nvSpPr>
          <p:cNvPr id="15" name="object 15"/>
          <p:cNvSpPr txBox="1"/>
          <p:nvPr/>
        </p:nvSpPr>
        <p:spPr>
          <a:xfrm>
            <a:off x="5696997" y="4059555"/>
            <a:ext cx="1056799" cy="847669"/>
          </a:xfrm>
          <a:prstGeom prst="rect">
            <a:avLst/>
          </a:prstGeom>
        </p:spPr>
        <p:txBody>
          <a:bodyPr vert="horz" wrap="square" lIns="0" tIns="10478" rIns="0" bIns="0" rtlCol="0">
            <a:spAutoFit/>
          </a:bodyPr>
          <a:lstStyle/>
          <a:p>
            <a:pPr marL="240030" indent="-230981">
              <a:spcBef>
                <a:spcPts val="83"/>
              </a:spcBef>
              <a:buAutoNum type="arabicPeriod" startAt="5"/>
              <a:tabLst>
                <a:tab pos="240030" algn="l"/>
                <a:tab pos="240506" algn="l"/>
              </a:tabLst>
            </a:pPr>
            <a:r>
              <a:rPr sz="1088" dirty="0">
                <a:solidFill>
                  <a:srgbClr val="FFFFFF"/>
                </a:solidFill>
                <a:latin typeface="Arial MT"/>
                <a:cs typeface="Arial MT"/>
              </a:rPr>
              <a:t>warna</a:t>
            </a:r>
            <a:r>
              <a:rPr sz="1088" spc="-75" dirty="0">
                <a:solidFill>
                  <a:srgbClr val="FFFFFF"/>
                </a:solidFill>
                <a:latin typeface="Arial MT"/>
                <a:cs typeface="Arial MT"/>
              </a:rPr>
              <a:t> </a:t>
            </a:r>
            <a:r>
              <a:rPr sz="1088" spc="8" dirty="0">
                <a:solidFill>
                  <a:srgbClr val="FFFFFF"/>
                </a:solidFill>
                <a:latin typeface="Arial MT"/>
                <a:cs typeface="Arial MT"/>
              </a:rPr>
              <a:t>kulit</a:t>
            </a:r>
            <a:endParaRPr sz="1088">
              <a:latin typeface="Arial MT"/>
              <a:cs typeface="Arial MT"/>
            </a:endParaRPr>
          </a:p>
          <a:p>
            <a:pPr marL="240030" indent="-230981">
              <a:spcBef>
                <a:spcPts val="30"/>
              </a:spcBef>
              <a:buAutoNum type="arabicPeriod" startAt="5"/>
              <a:tabLst>
                <a:tab pos="240030" algn="l"/>
                <a:tab pos="240506" algn="l"/>
              </a:tabLst>
            </a:pPr>
            <a:r>
              <a:rPr sz="1088" spc="8" dirty="0">
                <a:solidFill>
                  <a:srgbClr val="FFFFFF"/>
                </a:solidFill>
                <a:latin typeface="Arial MT"/>
                <a:cs typeface="Arial MT"/>
              </a:rPr>
              <a:t>usia</a:t>
            </a:r>
            <a:endParaRPr sz="1088">
              <a:latin typeface="Arial MT"/>
              <a:cs typeface="Arial MT"/>
            </a:endParaRPr>
          </a:p>
          <a:p>
            <a:pPr marL="240030" indent="-230981">
              <a:spcBef>
                <a:spcPts val="11"/>
              </a:spcBef>
              <a:buAutoNum type="arabicPeriod" startAt="5"/>
              <a:tabLst>
                <a:tab pos="240030" algn="l"/>
                <a:tab pos="240506" algn="l"/>
              </a:tabLst>
            </a:pPr>
            <a:r>
              <a:rPr sz="1088" spc="4" dirty="0">
                <a:solidFill>
                  <a:srgbClr val="FFFFFF"/>
                </a:solidFill>
                <a:latin typeface="Arial MT"/>
                <a:cs typeface="Arial MT"/>
              </a:rPr>
              <a:t>status</a:t>
            </a:r>
            <a:r>
              <a:rPr sz="1088" spc="-64" dirty="0">
                <a:solidFill>
                  <a:srgbClr val="FFFFFF"/>
                </a:solidFill>
                <a:latin typeface="Arial MT"/>
                <a:cs typeface="Arial MT"/>
              </a:rPr>
              <a:t> </a:t>
            </a:r>
            <a:r>
              <a:rPr sz="1088" spc="8" dirty="0">
                <a:solidFill>
                  <a:srgbClr val="FFFFFF"/>
                </a:solidFill>
                <a:latin typeface="Arial MT"/>
                <a:cs typeface="Arial MT"/>
              </a:rPr>
              <a:t>sosial</a:t>
            </a:r>
            <a:endParaRPr sz="1088">
              <a:latin typeface="Arial MT"/>
              <a:cs typeface="Arial MT"/>
            </a:endParaRPr>
          </a:p>
          <a:p>
            <a:pPr marL="240030" indent="-230981">
              <a:spcBef>
                <a:spcPts val="26"/>
              </a:spcBef>
              <a:buAutoNum type="arabicPeriod" startAt="5"/>
              <a:tabLst>
                <a:tab pos="240030" algn="l"/>
                <a:tab pos="240506" algn="l"/>
              </a:tabLst>
            </a:pPr>
            <a:r>
              <a:rPr sz="1088" spc="4" dirty="0">
                <a:solidFill>
                  <a:srgbClr val="FFFFFF"/>
                </a:solidFill>
                <a:latin typeface="Arial MT"/>
                <a:cs typeface="Arial MT"/>
              </a:rPr>
              <a:t>ekonomi</a:t>
            </a:r>
            <a:endParaRPr sz="1088">
              <a:latin typeface="Arial MT"/>
              <a:cs typeface="Arial MT"/>
            </a:endParaRPr>
          </a:p>
          <a:p>
            <a:pPr marL="240030" indent="-230981">
              <a:spcBef>
                <a:spcPts val="8"/>
              </a:spcBef>
              <a:buAutoNum type="arabicPeriod" startAt="5"/>
              <a:tabLst>
                <a:tab pos="240030" algn="l"/>
                <a:tab pos="240506" algn="l"/>
              </a:tabLst>
            </a:pPr>
            <a:r>
              <a:rPr sz="1088" spc="4" dirty="0">
                <a:solidFill>
                  <a:srgbClr val="FFFFFF"/>
                </a:solidFill>
                <a:latin typeface="Arial MT"/>
                <a:cs typeface="Arial MT"/>
              </a:rPr>
              <a:t>jenis</a:t>
            </a:r>
            <a:r>
              <a:rPr sz="1088" spc="-75" dirty="0">
                <a:solidFill>
                  <a:srgbClr val="FFFFFF"/>
                </a:solidFill>
                <a:latin typeface="Arial MT"/>
                <a:cs typeface="Arial MT"/>
              </a:rPr>
              <a:t> </a:t>
            </a:r>
            <a:r>
              <a:rPr sz="1088" spc="8" dirty="0">
                <a:solidFill>
                  <a:srgbClr val="FFFFFF"/>
                </a:solidFill>
                <a:latin typeface="Arial MT"/>
                <a:cs typeface="Arial MT"/>
              </a:rPr>
              <a:t>kelamin</a:t>
            </a:r>
            <a:endParaRPr sz="1088">
              <a:latin typeface="Arial MT"/>
              <a:cs typeface="Arial MT"/>
            </a:endParaRPr>
          </a:p>
        </p:txBody>
      </p:sp>
      <p:sp>
        <p:nvSpPr>
          <p:cNvPr id="16" name="object 16"/>
          <p:cNvSpPr txBox="1"/>
          <p:nvPr/>
        </p:nvSpPr>
        <p:spPr>
          <a:xfrm>
            <a:off x="7116889" y="4059555"/>
            <a:ext cx="1211580" cy="847669"/>
          </a:xfrm>
          <a:prstGeom prst="rect">
            <a:avLst/>
          </a:prstGeom>
        </p:spPr>
        <p:txBody>
          <a:bodyPr vert="horz" wrap="square" lIns="0" tIns="10478" rIns="0" bIns="0" rtlCol="0">
            <a:spAutoFit/>
          </a:bodyPr>
          <a:lstStyle/>
          <a:p>
            <a:pPr marL="432435" indent="-422910">
              <a:spcBef>
                <a:spcPts val="83"/>
              </a:spcBef>
              <a:buAutoNum type="arabicPeriod" startAt="10"/>
              <a:tabLst>
                <a:tab pos="431959" algn="l"/>
                <a:tab pos="432435" algn="l"/>
              </a:tabLst>
            </a:pPr>
            <a:r>
              <a:rPr sz="1088" spc="4" dirty="0">
                <a:solidFill>
                  <a:srgbClr val="FFFFFF"/>
                </a:solidFill>
                <a:latin typeface="Arial MT"/>
                <a:cs typeface="Arial MT"/>
              </a:rPr>
              <a:t>kemampuan</a:t>
            </a:r>
            <a:endParaRPr sz="1088">
              <a:latin typeface="Arial MT"/>
              <a:cs typeface="Arial MT"/>
            </a:endParaRPr>
          </a:p>
          <a:p>
            <a:pPr marL="432435">
              <a:spcBef>
                <a:spcPts val="30"/>
              </a:spcBef>
            </a:pPr>
            <a:r>
              <a:rPr sz="1088" spc="4" dirty="0">
                <a:solidFill>
                  <a:srgbClr val="FFFFFF"/>
                </a:solidFill>
                <a:latin typeface="Arial MT"/>
                <a:cs typeface="Arial MT"/>
              </a:rPr>
              <a:t>intelektual</a:t>
            </a:r>
            <a:endParaRPr sz="1088">
              <a:latin typeface="Arial MT"/>
              <a:cs typeface="Arial MT"/>
            </a:endParaRPr>
          </a:p>
          <a:p>
            <a:pPr marL="432435" indent="-411480">
              <a:spcBef>
                <a:spcPts val="11"/>
              </a:spcBef>
              <a:buAutoNum type="arabicPeriod" startAt="11"/>
              <a:tabLst>
                <a:tab pos="431959" algn="l"/>
                <a:tab pos="432435" algn="l"/>
              </a:tabLst>
            </a:pPr>
            <a:r>
              <a:rPr sz="1088" spc="4" dirty="0">
                <a:solidFill>
                  <a:srgbClr val="FFFFFF"/>
                </a:solidFill>
                <a:latin typeface="Arial MT"/>
                <a:cs typeface="Arial MT"/>
              </a:rPr>
              <a:t>mental</a:t>
            </a:r>
            <a:endParaRPr sz="1088">
              <a:latin typeface="Arial MT"/>
              <a:cs typeface="Arial MT"/>
            </a:endParaRPr>
          </a:p>
          <a:p>
            <a:pPr marL="432435" indent="-422910">
              <a:spcBef>
                <a:spcPts val="26"/>
              </a:spcBef>
              <a:buAutoNum type="arabicPeriod" startAt="11"/>
              <a:tabLst>
                <a:tab pos="431959" algn="l"/>
                <a:tab pos="432435" algn="l"/>
              </a:tabLst>
            </a:pPr>
            <a:r>
              <a:rPr sz="1088" spc="4" dirty="0">
                <a:solidFill>
                  <a:srgbClr val="FFFFFF"/>
                </a:solidFill>
                <a:latin typeface="Arial MT"/>
                <a:cs typeface="Arial MT"/>
              </a:rPr>
              <a:t>sensorik</a:t>
            </a:r>
            <a:endParaRPr sz="1088">
              <a:latin typeface="Arial MT"/>
              <a:cs typeface="Arial MT"/>
            </a:endParaRPr>
          </a:p>
          <a:p>
            <a:pPr marL="432435" indent="-422910">
              <a:spcBef>
                <a:spcPts val="8"/>
              </a:spcBef>
              <a:buAutoNum type="arabicPeriod" startAt="11"/>
              <a:tabLst>
                <a:tab pos="431959" algn="l"/>
                <a:tab pos="432435" algn="l"/>
              </a:tabLst>
            </a:pPr>
            <a:r>
              <a:rPr sz="1088" spc="4" dirty="0">
                <a:solidFill>
                  <a:srgbClr val="FFFFFF"/>
                </a:solidFill>
                <a:latin typeface="Arial MT"/>
                <a:cs typeface="Arial MT"/>
              </a:rPr>
              <a:t>fisik</a:t>
            </a:r>
            <a:endParaRPr sz="1088">
              <a:latin typeface="Arial MT"/>
              <a:cs typeface="Arial MT"/>
            </a:endParaRPr>
          </a:p>
        </p:txBody>
      </p:sp>
      <p:sp>
        <p:nvSpPr>
          <p:cNvPr id="18" name="object 18"/>
          <p:cNvSpPr txBox="1"/>
          <p:nvPr/>
        </p:nvSpPr>
        <p:spPr>
          <a:xfrm>
            <a:off x="409728" y="2473319"/>
            <a:ext cx="132874" cy="225607"/>
          </a:xfrm>
          <a:prstGeom prst="rect">
            <a:avLst/>
          </a:prstGeom>
        </p:spPr>
        <p:txBody>
          <a:bodyPr vert="horz" wrap="square" lIns="0" tIns="11906" rIns="0" bIns="0" rtlCol="0">
            <a:spAutoFit/>
          </a:bodyPr>
          <a:lstStyle/>
          <a:p>
            <a:pPr marL="9525">
              <a:spcBef>
                <a:spcPts val="94"/>
              </a:spcBef>
            </a:pPr>
            <a:r>
              <a:rPr sz="1388" b="1" spc="11" dirty="0">
                <a:solidFill>
                  <a:srgbClr val="1B4586"/>
                </a:solidFill>
                <a:latin typeface="Tahoma"/>
                <a:cs typeface="Tahoma"/>
              </a:rPr>
              <a:t>4</a:t>
            </a:r>
            <a:endParaRPr sz="1388">
              <a:latin typeface="Tahoma"/>
              <a:cs typeface="Tahoma"/>
            </a:endParaRPr>
          </a:p>
        </p:txBody>
      </p:sp>
      <p:sp>
        <p:nvSpPr>
          <p:cNvPr id="19" name="object 19"/>
          <p:cNvSpPr txBox="1"/>
          <p:nvPr/>
        </p:nvSpPr>
        <p:spPr>
          <a:xfrm>
            <a:off x="418643" y="3958971"/>
            <a:ext cx="132874" cy="225126"/>
          </a:xfrm>
          <a:prstGeom prst="rect">
            <a:avLst/>
          </a:prstGeom>
        </p:spPr>
        <p:txBody>
          <a:bodyPr vert="horz" wrap="square" lIns="0" tIns="11430" rIns="0" bIns="0" rtlCol="0">
            <a:spAutoFit/>
          </a:bodyPr>
          <a:lstStyle/>
          <a:p>
            <a:pPr marL="9525">
              <a:spcBef>
                <a:spcPts val="90"/>
              </a:spcBef>
            </a:pPr>
            <a:r>
              <a:rPr sz="1388" b="1" spc="8" dirty="0">
                <a:solidFill>
                  <a:srgbClr val="1B4586"/>
                </a:solidFill>
                <a:latin typeface="Tahoma"/>
                <a:cs typeface="Tahoma"/>
              </a:rPr>
              <a:t>5</a:t>
            </a:r>
            <a:endParaRPr sz="1388">
              <a:latin typeface="Tahoma"/>
              <a:cs typeface="Tahoma"/>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857250"/>
            <a:ext cx="9144000" cy="5143499"/>
          </a:xfrm>
          <a:prstGeom prst="rect">
            <a:avLst/>
          </a:prstGeom>
        </p:spPr>
      </p:pic>
      <p:sp>
        <p:nvSpPr>
          <p:cNvPr id="3" name="object 3"/>
          <p:cNvSpPr txBox="1">
            <a:spLocks noGrp="1"/>
          </p:cNvSpPr>
          <p:nvPr>
            <p:ph type="title"/>
          </p:nvPr>
        </p:nvSpPr>
        <p:spPr>
          <a:xfrm>
            <a:off x="510241" y="571500"/>
            <a:ext cx="8062259" cy="834875"/>
          </a:xfrm>
          <a:prstGeom prst="rect">
            <a:avLst/>
          </a:prstGeom>
        </p:spPr>
        <p:txBody>
          <a:bodyPr vert="horz" wrap="square" lIns="0" tIns="585501" rIns="0" bIns="0" rtlCol="0" anchor="t">
            <a:spAutoFit/>
          </a:bodyPr>
          <a:lstStyle/>
          <a:p>
            <a:pPr marR="3810" algn="ctr">
              <a:lnSpc>
                <a:spcPts val="1943"/>
              </a:lnSpc>
              <a:spcBef>
                <a:spcPts val="319"/>
              </a:spcBef>
            </a:pPr>
            <a:r>
              <a:rPr lang="en-US" sz="1800" b="1" spc="-71" dirty="0" err="1">
                <a:solidFill>
                  <a:schemeClr val="tx1"/>
                </a:solidFill>
                <a:latin typeface="Tahoma"/>
                <a:cs typeface="Tahoma"/>
              </a:rPr>
              <a:t>K</a:t>
            </a:r>
            <a:r>
              <a:rPr sz="1800" b="1" spc="-71" dirty="0" err="1">
                <a:solidFill>
                  <a:schemeClr val="tx1"/>
                </a:solidFill>
                <a:latin typeface="Tahoma"/>
                <a:cs typeface="Tahoma"/>
              </a:rPr>
              <a:t>ebijakan</a:t>
            </a:r>
            <a:r>
              <a:rPr sz="1800" b="1" spc="-113" dirty="0">
                <a:solidFill>
                  <a:schemeClr val="tx1"/>
                </a:solidFill>
                <a:latin typeface="Tahoma"/>
                <a:cs typeface="Tahoma"/>
              </a:rPr>
              <a:t> </a:t>
            </a:r>
            <a:r>
              <a:rPr sz="1800" b="1" spc="-30" dirty="0">
                <a:solidFill>
                  <a:schemeClr val="tx1"/>
                </a:solidFill>
                <a:latin typeface="Tahoma"/>
                <a:cs typeface="Tahoma"/>
              </a:rPr>
              <a:t>yang</a:t>
            </a:r>
            <a:r>
              <a:rPr sz="1800" b="1" spc="-127" dirty="0">
                <a:solidFill>
                  <a:schemeClr val="tx1"/>
                </a:solidFill>
                <a:latin typeface="Tahoma"/>
                <a:cs typeface="Tahoma"/>
              </a:rPr>
              <a:t> </a:t>
            </a:r>
            <a:r>
              <a:rPr sz="1800" b="1" spc="-38" dirty="0">
                <a:solidFill>
                  <a:schemeClr val="tx1"/>
                </a:solidFill>
                <a:latin typeface="Tahoma"/>
                <a:cs typeface="Tahoma"/>
              </a:rPr>
              <a:t>berpotensi</a:t>
            </a:r>
            <a:r>
              <a:rPr sz="1800" b="1" spc="-23" dirty="0">
                <a:solidFill>
                  <a:schemeClr val="tx1"/>
                </a:solidFill>
                <a:latin typeface="Tahoma"/>
                <a:cs typeface="Tahoma"/>
              </a:rPr>
              <a:t> </a:t>
            </a:r>
            <a:r>
              <a:rPr sz="1800" b="1" spc="-71" dirty="0">
                <a:solidFill>
                  <a:schemeClr val="tx1"/>
                </a:solidFill>
                <a:latin typeface="Tahoma"/>
                <a:cs typeface="Tahoma"/>
              </a:rPr>
              <a:t>menimbulkan </a:t>
            </a:r>
            <a:r>
              <a:rPr sz="1800" b="1" spc="-56" dirty="0">
                <a:solidFill>
                  <a:schemeClr val="tx1"/>
                </a:solidFill>
                <a:latin typeface="Tahoma"/>
                <a:cs typeface="Tahoma"/>
              </a:rPr>
              <a:t>kekerasan</a:t>
            </a:r>
            <a:endParaRPr sz="1800" dirty="0">
              <a:solidFill>
                <a:schemeClr val="tx1"/>
              </a:solidFill>
              <a:latin typeface="Tahoma"/>
              <a:cs typeface="Tahoma"/>
            </a:endParaRPr>
          </a:p>
        </p:txBody>
      </p:sp>
      <p:sp>
        <p:nvSpPr>
          <p:cNvPr id="4" name="object 4"/>
          <p:cNvSpPr txBox="1"/>
          <p:nvPr/>
        </p:nvSpPr>
        <p:spPr>
          <a:xfrm>
            <a:off x="767715" y="3361849"/>
            <a:ext cx="1180624" cy="577754"/>
          </a:xfrm>
          <a:prstGeom prst="rect">
            <a:avLst/>
          </a:prstGeom>
        </p:spPr>
        <p:txBody>
          <a:bodyPr vert="horz" wrap="square" lIns="0" tIns="24288" rIns="0" bIns="0" rtlCol="0">
            <a:spAutoFit/>
          </a:bodyPr>
          <a:lstStyle/>
          <a:p>
            <a:pPr marL="9525" marR="3810">
              <a:lnSpc>
                <a:spcPct val="93600"/>
              </a:lnSpc>
              <a:spcBef>
                <a:spcPts val="191"/>
              </a:spcBef>
            </a:pPr>
            <a:r>
              <a:rPr sz="1275" spc="34" dirty="0">
                <a:solidFill>
                  <a:srgbClr val="1B4586"/>
                </a:solidFill>
                <a:latin typeface="Tahoma"/>
                <a:cs typeface="Tahoma"/>
              </a:rPr>
              <a:t>Kebijakan </a:t>
            </a:r>
            <a:r>
              <a:rPr sz="1275" spc="38" dirty="0">
                <a:solidFill>
                  <a:srgbClr val="1B4586"/>
                </a:solidFill>
                <a:latin typeface="Tahoma"/>
                <a:cs typeface="Tahoma"/>
              </a:rPr>
              <a:t>yang </a:t>
            </a:r>
            <a:r>
              <a:rPr sz="1275" spc="-390" dirty="0">
                <a:solidFill>
                  <a:srgbClr val="1B4586"/>
                </a:solidFill>
                <a:latin typeface="Tahoma"/>
                <a:cs typeface="Tahoma"/>
              </a:rPr>
              <a:t> </a:t>
            </a:r>
            <a:r>
              <a:rPr sz="1275" spc="56" dirty="0">
                <a:solidFill>
                  <a:srgbClr val="1B4586"/>
                </a:solidFill>
                <a:latin typeface="Tahoma"/>
                <a:cs typeface="Tahoma"/>
              </a:rPr>
              <a:t>mengandung </a:t>
            </a:r>
            <a:r>
              <a:rPr sz="1275" spc="60" dirty="0">
                <a:solidFill>
                  <a:srgbClr val="1B4586"/>
                </a:solidFill>
                <a:latin typeface="Tahoma"/>
                <a:cs typeface="Tahoma"/>
              </a:rPr>
              <a:t> </a:t>
            </a:r>
            <a:r>
              <a:rPr sz="1275" spc="53" dirty="0">
                <a:solidFill>
                  <a:srgbClr val="1B4586"/>
                </a:solidFill>
                <a:latin typeface="Tahoma"/>
                <a:cs typeface="Tahoma"/>
              </a:rPr>
              <a:t>kekerasan</a:t>
            </a:r>
            <a:endParaRPr sz="1275">
              <a:latin typeface="Tahoma"/>
              <a:cs typeface="Tahoma"/>
            </a:endParaRPr>
          </a:p>
        </p:txBody>
      </p:sp>
      <p:sp>
        <p:nvSpPr>
          <p:cNvPr id="5" name="object 5"/>
          <p:cNvSpPr txBox="1"/>
          <p:nvPr/>
        </p:nvSpPr>
        <p:spPr>
          <a:xfrm>
            <a:off x="2563367" y="3227642"/>
            <a:ext cx="1885950" cy="792236"/>
          </a:xfrm>
          <a:prstGeom prst="rect">
            <a:avLst/>
          </a:prstGeom>
        </p:spPr>
        <p:txBody>
          <a:bodyPr vert="horz" wrap="square" lIns="0" tIns="8096" rIns="0" bIns="0" rtlCol="0">
            <a:spAutoFit/>
          </a:bodyPr>
          <a:lstStyle/>
          <a:p>
            <a:pPr marL="9525" marR="3810">
              <a:lnSpc>
                <a:spcPct val="102000"/>
              </a:lnSpc>
              <a:spcBef>
                <a:spcPts val="64"/>
              </a:spcBef>
            </a:pPr>
            <a:r>
              <a:rPr sz="1275" spc="53" dirty="0">
                <a:solidFill>
                  <a:srgbClr val="FFFFFF"/>
                </a:solidFill>
                <a:latin typeface="Tahoma"/>
                <a:cs typeface="Tahoma"/>
              </a:rPr>
              <a:t>karena berpotensi</a:t>
            </a:r>
            <a:r>
              <a:rPr sz="1275" spc="56" dirty="0">
                <a:solidFill>
                  <a:srgbClr val="FFFFFF"/>
                </a:solidFill>
                <a:latin typeface="Tahoma"/>
                <a:cs typeface="Tahoma"/>
              </a:rPr>
              <a:t> </a:t>
            </a:r>
            <a:r>
              <a:rPr sz="1275" spc="34" dirty="0">
                <a:solidFill>
                  <a:srgbClr val="FFFFFF"/>
                </a:solidFill>
                <a:latin typeface="Tahoma"/>
                <a:cs typeface="Tahoma"/>
              </a:rPr>
              <a:t>atau </a:t>
            </a:r>
            <a:r>
              <a:rPr sz="1275" spc="-390" dirty="0">
                <a:solidFill>
                  <a:srgbClr val="FFFFFF"/>
                </a:solidFill>
                <a:latin typeface="Tahoma"/>
                <a:cs typeface="Tahoma"/>
              </a:rPr>
              <a:t> </a:t>
            </a:r>
            <a:r>
              <a:rPr sz="1275" spc="53" dirty="0">
                <a:solidFill>
                  <a:srgbClr val="FFFFFF"/>
                </a:solidFill>
                <a:latin typeface="Tahoma"/>
                <a:cs typeface="Tahoma"/>
              </a:rPr>
              <a:t>menimbulkan</a:t>
            </a:r>
            <a:r>
              <a:rPr sz="1275" spc="-56" dirty="0">
                <a:solidFill>
                  <a:srgbClr val="FFFFFF"/>
                </a:solidFill>
                <a:latin typeface="Tahoma"/>
                <a:cs typeface="Tahoma"/>
              </a:rPr>
              <a:t> </a:t>
            </a:r>
            <a:r>
              <a:rPr sz="1275" spc="49" dirty="0">
                <a:solidFill>
                  <a:srgbClr val="FFFFFF"/>
                </a:solidFill>
                <a:latin typeface="Tahoma"/>
                <a:cs typeface="Tahoma"/>
              </a:rPr>
              <a:t>kekerasan </a:t>
            </a:r>
            <a:r>
              <a:rPr sz="1275" spc="-390" dirty="0">
                <a:solidFill>
                  <a:srgbClr val="FFFFFF"/>
                </a:solidFill>
                <a:latin typeface="Tahoma"/>
                <a:cs typeface="Tahoma"/>
              </a:rPr>
              <a:t> </a:t>
            </a:r>
            <a:r>
              <a:rPr sz="1275" spc="45" dirty="0">
                <a:solidFill>
                  <a:srgbClr val="FFFFFF"/>
                </a:solidFill>
                <a:latin typeface="Tahoma"/>
                <a:cs typeface="Tahoma"/>
              </a:rPr>
              <a:t>baik</a:t>
            </a:r>
            <a:r>
              <a:rPr sz="1275" spc="153" dirty="0">
                <a:solidFill>
                  <a:srgbClr val="FFFFFF"/>
                </a:solidFill>
                <a:latin typeface="Tahoma"/>
                <a:cs typeface="Tahoma"/>
              </a:rPr>
              <a:t> </a:t>
            </a:r>
            <a:r>
              <a:rPr sz="1275" spc="64" dirty="0">
                <a:solidFill>
                  <a:srgbClr val="FFFFFF"/>
                </a:solidFill>
                <a:latin typeface="Tahoma"/>
                <a:cs typeface="Tahoma"/>
              </a:rPr>
              <a:t>secara</a:t>
            </a:r>
            <a:r>
              <a:rPr sz="1275" spc="169" dirty="0">
                <a:solidFill>
                  <a:srgbClr val="FFFFFF"/>
                </a:solidFill>
                <a:latin typeface="Tahoma"/>
                <a:cs typeface="Tahoma"/>
              </a:rPr>
              <a:t> </a:t>
            </a:r>
            <a:r>
              <a:rPr sz="1275" spc="49" dirty="0">
                <a:solidFill>
                  <a:srgbClr val="FFFFFF"/>
                </a:solidFill>
                <a:latin typeface="Tahoma"/>
                <a:cs typeface="Tahoma"/>
              </a:rPr>
              <a:t>tertulis </a:t>
            </a:r>
            <a:r>
              <a:rPr sz="1275" spc="53" dirty="0">
                <a:solidFill>
                  <a:srgbClr val="FFFFFF"/>
                </a:solidFill>
                <a:latin typeface="Tahoma"/>
                <a:cs typeface="Tahoma"/>
              </a:rPr>
              <a:t> maupun</a:t>
            </a:r>
            <a:r>
              <a:rPr sz="1275" spc="-23" dirty="0">
                <a:solidFill>
                  <a:srgbClr val="FFFFFF"/>
                </a:solidFill>
                <a:latin typeface="Tahoma"/>
                <a:cs typeface="Tahoma"/>
              </a:rPr>
              <a:t> </a:t>
            </a:r>
            <a:r>
              <a:rPr sz="1275" spc="45" dirty="0">
                <a:solidFill>
                  <a:srgbClr val="FFFFFF"/>
                </a:solidFill>
                <a:latin typeface="Tahoma"/>
                <a:cs typeface="Tahoma"/>
              </a:rPr>
              <a:t>tidak</a:t>
            </a:r>
            <a:r>
              <a:rPr sz="1275" spc="-4" dirty="0">
                <a:solidFill>
                  <a:srgbClr val="FFFFFF"/>
                </a:solidFill>
                <a:latin typeface="Tahoma"/>
                <a:cs typeface="Tahoma"/>
              </a:rPr>
              <a:t> </a:t>
            </a:r>
            <a:r>
              <a:rPr sz="1275" spc="49" dirty="0">
                <a:solidFill>
                  <a:srgbClr val="FFFFFF"/>
                </a:solidFill>
                <a:latin typeface="Tahoma"/>
                <a:cs typeface="Tahoma"/>
              </a:rPr>
              <a:t>tertulis</a:t>
            </a:r>
            <a:endParaRPr sz="1275">
              <a:latin typeface="Tahoma"/>
              <a:cs typeface="Tahoma"/>
            </a:endParaRPr>
          </a:p>
        </p:txBody>
      </p:sp>
      <p:sp>
        <p:nvSpPr>
          <p:cNvPr id="6" name="object 6"/>
          <p:cNvSpPr txBox="1"/>
          <p:nvPr/>
        </p:nvSpPr>
        <p:spPr>
          <a:xfrm>
            <a:off x="5143309" y="3418523"/>
            <a:ext cx="474345" cy="334130"/>
          </a:xfrm>
          <a:prstGeom prst="rect">
            <a:avLst/>
          </a:prstGeom>
        </p:spPr>
        <p:txBody>
          <a:bodyPr vert="horz" wrap="square" lIns="0" tIns="9525" rIns="0" bIns="0" rtlCol="0">
            <a:spAutoFit/>
          </a:bodyPr>
          <a:lstStyle/>
          <a:p>
            <a:pPr marL="9525" marR="3810">
              <a:lnSpc>
                <a:spcPct val="100699"/>
              </a:lnSpc>
              <a:spcBef>
                <a:spcPts val="75"/>
              </a:spcBef>
            </a:pPr>
            <a:r>
              <a:rPr sz="1088" spc="30" dirty="0">
                <a:solidFill>
                  <a:srgbClr val="EAB40E"/>
                </a:solidFill>
                <a:latin typeface="Tahoma"/>
                <a:cs typeface="Tahoma"/>
              </a:rPr>
              <a:t>dalam </a:t>
            </a:r>
            <a:r>
              <a:rPr sz="1088" spc="34" dirty="0">
                <a:solidFill>
                  <a:srgbClr val="EAB40E"/>
                </a:solidFill>
                <a:latin typeface="Tahoma"/>
                <a:cs typeface="Tahoma"/>
              </a:rPr>
              <a:t> </a:t>
            </a:r>
            <a:r>
              <a:rPr sz="1088" spc="60" dirty="0">
                <a:solidFill>
                  <a:srgbClr val="EAB40E"/>
                </a:solidFill>
                <a:latin typeface="Tahoma"/>
                <a:cs typeface="Tahoma"/>
              </a:rPr>
              <a:t>b</a:t>
            </a:r>
            <a:r>
              <a:rPr sz="1088" spc="53" dirty="0">
                <a:solidFill>
                  <a:srgbClr val="EAB40E"/>
                </a:solidFill>
                <a:latin typeface="Tahoma"/>
                <a:cs typeface="Tahoma"/>
              </a:rPr>
              <a:t>e</a:t>
            </a:r>
            <a:r>
              <a:rPr sz="1088" spc="56" dirty="0">
                <a:solidFill>
                  <a:srgbClr val="EAB40E"/>
                </a:solidFill>
                <a:latin typeface="Tahoma"/>
                <a:cs typeface="Tahoma"/>
              </a:rPr>
              <a:t>n</a:t>
            </a:r>
            <a:r>
              <a:rPr sz="1088" spc="45" dirty="0">
                <a:solidFill>
                  <a:srgbClr val="EAB40E"/>
                </a:solidFill>
                <a:latin typeface="Tahoma"/>
                <a:cs typeface="Tahoma"/>
              </a:rPr>
              <a:t>t</a:t>
            </a:r>
            <a:r>
              <a:rPr sz="1088" spc="56" dirty="0">
                <a:solidFill>
                  <a:srgbClr val="EAB40E"/>
                </a:solidFill>
                <a:latin typeface="Tahoma"/>
                <a:cs typeface="Tahoma"/>
              </a:rPr>
              <a:t>u</a:t>
            </a:r>
            <a:r>
              <a:rPr sz="1088" spc="4" dirty="0">
                <a:solidFill>
                  <a:srgbClr val="EAB40E"/>
                </a:solidFill>
                <a:latin typeface="Tahoma"/>
                <a:cs typeface="Tahoma"/>
              </a:rPr>
              <a:t>k</a:t>
            </a:r>
            <a:endParaRPr sz="1088">
              <a:latin typeface="Tahoma"/>
              <a:cs typeface="Tahoma"/>
            </a:endParaRPr>
          </a:p>
        </p:txBody>
      </p:sp>
      <p:sp>
        <p:nvSpPr>
          <p:cNvPr id="7" name="object 7"/>
          <p:cNvSpPr txBox="1"/>
          <p:nvPr/>
        </p:nvSpPr>
        <p:spPr>
          <a:xfrm>
            <a:off x="6215443" y="2286001"/>
            <a:ext cx="1181100" cy="208711"/>
          </a:xfrm>
          <a:prstGeom prst="rect">
            <a:avLst/>
          </a:prstGeom>
        </p:spPr>
        <p:txBody>
          <a:bodyPr vert="horz" wrap="square" lIns="0" tIns="12383" rIns="0" bIns="0" rtlCol="0">
            <a:spAutoFit/>
          </a:bodyPr>
          <a:lstStyle/>
          <a:p>
            <a:pPr marL="9525">
              <a:spcBef>
                <a:spcPts val="98"/>
              </a:spcBef>
            </a:pPr>
            <a:r>
              <a:rPr sz="1275" spc="4" dirty="0">
                <a:solidFill>
                  <a:srgbClr val="FFFFFF"/>
                </a:solidFill>
                <a:latin typeface="Arial MT"/>
                <a:cs typeface="Arial MT"/>
              </a:rPr>
              <a:t>surat</a:t>
            </a:r>
            <a:r>
              <a:rPr sz="1275" spc="-71" dirty="0">
                <a:solidFill>
                  <a:srgbClr val="FFFFFF"/>
                </a:solidFill>
                <a:latin typeface="Arial MT"/>
                <a:cs typeface="Arial MT"/>
              </a:rPr>
              <a:t> </a:t>
            </a:r>
            <a:r>
              <a:rPr sz="1275" spc="8" dirty="0">
                <a:solidFill>
                  <a:srgbClr val="FFFFFF"/>
                </a:solidFill>
                <a:latin typeface="Arial MT"/>
                <a:cs typeface="Arial MT"/>
              </a:rPr>
              <a:t>keputusan</a:t>
            </a:r>
            <a:endParaRPr sz="1275">
              <a:latin typeface="Arial MT"/>
              <a:cs typeface="Arial MT"/>
            </a:endParaRPr>
          </a:p>
        </p:txBody>
      </p:sp>
      <p:sp>
        <p:nvSpPr>
          <p:cNvPr id="8" name="object 8"/>
          <p:cNvSpPr txBox="1"/>
          <p:nvPr/>
        </p:nvSpPr>
        <p:spPr>
          <a:xfrm>
            <a:off x="6215443" y="2811781"/>
            <a:ext cx="933926" cy="208711"/>
          </a:xfrm>
          <a:prstGeom prst="rect">
            <a:avLst/>
          </a:prstGeom>
        </p:spPr>
        <p:txBody>
          <a:bodyPr vert="horz" wrap="square" lIns="0" tIns="12383" rIns="0" bIns="0" rtlCol="0">
            <a:spAutoFit/>
          </a:bodyPr>
          <a:lstStyle/>
          <a:p>
            <a:pPr marL="9525">
              <a:spcBef>
                <a:spcPts val="98"/>
              </a:spcBef>
            </a:pPr>
            <a:r>
              <a:rPr sz="1275" spc="4" dirty="0">
                <a:solidFill>
                  <a:srgbClr val="FFFFFF"/>
                </a:solidFill>
                <a:latin typeface="Arial MT"/>
                <a:cs typeface="Arial MT"/>
              </a:rPr>
              <a:t>surat</a:t>
            </a:r>
            <a:r>
              <a:rPr sz="1275" spc="-71" dirty="0">
                <a:solidFill>
                  <a:srgbClr val="FFFFFF"/>
                </a:solidFill>
                <a:latin typeface="Arial MT"/>
                <a:cs typeface="Arial MT"/>
              </a:rPr>
              <a:t> </a:t>
            </a:r>
            <a:r>
              <a:rPr sz="1275" spc="11" dirty="0">
                <a:solidFill>
                  <a:srgbClr val="FFFFFF"/>
                </a:solidFill>
                <a:latin typeface="Arial MT"/>
                <a:cs typeface="Arial MT"/>
              </a:rPr>
              <a:t>ed</a:t>
            </a:r>
            <a:r>
              <a:rPr sz="1275" spc="4" dirty="0">
                <a:solidFill>
                  <a:srgbClr val="FFFFFF"/>
                </a:solidFill>
                <a:latin typeface="Arial MT"/>
                <a:cs typeface="Arial MT"/>
              </a:rPr>
              <a:t>a</a:t>
            </a:r>
            <a:r>
              <a:rPr sz="1275" spc="8" dirty="0">
                <a:solidFill>
                  <a:srgbClr val="FFFFFF"/>
                </a:solidFill>
                <a:latin typeface="Arial MT"/>
                <a:cs typeface="Arial MT"/>
              </a:rPr>
              <a:t>ran</a:t>
            </a:r>
            <a:endParaRPr sz="1275">
              <a:latin typeface="Arial MT"/>
              <a:cs typeface="Arial MT"/>
            </a:endParaRPr>
          </a:p>
        </p:txBody>
      </p:sp>
      <p:sp>
        <p:nvSpPr>
          <p:cNvPr id="9" name="object 9"/>
          <p:cNvSpPr txBox="1"/>
          <p:nvPr/>
        </p:nvSpPr>
        <p:spPr>
          <a:xfrm>
            <a:off x="6215443" y="3257551"/>
            <a:ext cx="769144" cy="208711"/>
          </a:xfrm>
          <a:prstGeom prst="rect">
            <a:avLst/>
          </a:prstGeom>
        </p:spPr>
        <p:txBody>
          <a:bodyPr vert="horz" wrap="square" lIns="0" tIns="12383" rIns="0" bIns="0" rtlCol="0">
            <a:spAutoFit/>
          </a:bodyPr>
          <a:lstStyle/>
          <a:p>
            <a:pPr marL="9525">
              <a:spcBef>
                <a:spcPts val="98"/>
              </a:spcBef>
            </a:pPr>
            <a:r>
              <a:rPr sz="1275" spc="11" dirty="0">
                <a:solidFill>
                  <a:srgbClr val="FFFFFF"/>
                </a:solidFill>
                <a:latin typeface="Arial MT"/>
                <a:cs typeface="Arial MT"/>
              </a:rPr>
              <a:t>no</a:t>
            </a:r>
            <a:r>
              <a:rPr sz="1275" spc="-4" dirty="0">
                <a:solidFill>
                  <a:srgbClr val="FFFFFF"/>
                </a:solidFill>
                <a:latin typeface="Arial MT"/>
                <a:cs typeface="Arial MT"/>
              </a:rPr>
              <a:t>t</a:t>
            </a:r>
            <a:r>
              <a:rPr sz="1275" spc="11" dirty="0">
                <a:solidFill>
                  <a:srgbClr val="FFFFFF"/>
                </a:solidFill>
                <a:latin typeface="Arial MT"/>
                <a:cs typeface="Arial MT"/>
              </a:rPr>
              <a:t>a</a:t>
            </a:r>
            <a:r>
              <a:rPr sz="1275" spc="-71" dirty="0">
                <a:solidFill>
                  <a:srgbClr val="FFFFFF"/>
                </a:solidFill>
                <a:latin typeface="Arial MT"/>
                <a:cs typeface="Arial MT"/>
              </a:rPr>
              <a:t> </a:t>
            </a:r>
            <a:r>
              <a:rPr sz="1275" spc="8" dirty="0">
                <a:solidFill>
                  <a:srgbClr val="FFFFFF"/>
                </a:solidFill>
                <a:latin typeface="Arial MT"/>
                <a:cs typeface="Arial MT"/>
              </a:rPr>
              <a:t>din</a:t>
            </a:r>
            <a:r>
              <a:rPr sz="1275" spc="4" dirty="0">
                <a:solidFill>
                  <a:srgbClr val="FFFFFF"/>
                </a:solidFill>
                <a:latin typeface="Arial MT"/>
                <a:cs typeface="Arial MT"/>
              </a:rPr>
              <a:t>a</a:t>
            </a:r>
            <a:r>
              <a:rPr sz="1275" spc="11" dirty="0">
                <a:solidFill>
                  <a:srgbClr val="FFFFFF"/>
                </a:solidFill>
                <a:latin typeface="Arial MT"/>
                <a:cs typeface="Arial MT"/>
              </a:rPr>
              <a:t>s</a:t>
            </a:r>
            <a:endParaRPr sz="1275">
              <a:latin typeface="Arial MT"/>
              <a:cs typeface="Arial MT"/>
            </a:endParaRPr>
          </a:p>
        </p:txBody>
      </p:sp>
      <p:sp>
        <p:nvSpPr>
          <p:cNvPr id="10" name="object 10"/>
          <p:cNvSpPr txBox="1"/>
          <p:nvPr/>
        </p:nvSpPr>
        <p:spPr>
          <a:xfrm>
            <a:off x="6215443" y="3746182"/>
            <a:ext cx="648176" cy="208230"/>
          </a:xfrm>
          <a:prstGeom prst="rect">
            <a:avLst/>
          </a:prstGeom>
        </p:spPr>
        <p:txBody>
          <a:bodyPr vert="horz" wrap="square" lIns="0" tIns="11906" rIns="0" bIns="0" rtlCol="0">
            <a:spAutoFit/>
          </a:bodyPr>
          <a:lstStyle/>
          <a:p>
            <a:pPr marL="9525">
              <a:spcBef>
                <a:spcPts val="94"/>
              </a:spcBef>
            </a:pPr>
            <a:r>
              <a:rPr sz="1275" spc="4" dirty="0">
                <a:solidFill>
                  <a:srgbClr val="FFFFFF"/>
                </a:solidFill>
                <a:latin typeface="Arial MT"/>
                <a:cs typeface="Arial MT"/>
              </a:rPr>
              <a:t>i</a:t>
            </a:r>
            <a:r>
              <a:rPr sz="1275" spc="-4" dirty="0">
                <a:solidFill>
                  <a:srgbClr val="FFFFFF"/>
                </a:solidFill>
                <a:latin typeface="Arial MT"/>
                <a:cs typeface="Arial MT"/>
              </a:rPr>
              <a:t>m</a:t>
            </a:r>
            <a:r>
              <a:rPr sz="1275" spc="11" dirty="0">
                <a:solidFill>
                  <a:srgbClr val="FFFFFF"/>
                </a:solidFill>
                <a:latin typeface="Arial MT"/>
                <a:cs typeface="Arial MT"/>
              </a:rPr>
              <a:t>bauan</a:t>
            </a:r>
            <a:endParaRPr sz="1275">
              <a:latin typeface="Arial MT"/>
              <a:cs typeface="Arial MT"/>
            </a:endParaRPr>
          </a:p>
        </p:txBody>
      </p:sp>
      <p:sp>
        <p:nvSpPr>
          <p:cNvPr id="11" name="object 11"/>
          <p:cNvSpPr txBox="1"/>
          <p:nvPr/>
        </p:nvSpPr>
        <p:spPr>
          <a:xfrm>
            <a:off x="6215443" y="4233481"/>
            <a:ext cx="622935" cy="208230"/>
          </a:xfrm>
          <a:prstGeom prst="rect">
            <a:avLst/>
          </a:prstGeom>
        </p:spPr>
        <p:txBody>
          <a:bodyPr vert="horz" wrap="square" lIns="0" tIns="11906" rIns="0" bIns="0" rtlCol="0">
            <a:spAutoFit/>
          </a:bodyPr>
          <a:lstStyle/>
          <a:p>
            <a:pPr marL="9525">
              <a:spcBef>
                <a:spcPts val="94"/>
              </a:spcBef>
            </a:pPr>
            <a:r>
              <a:rPr sz="1275" spc="8" dirty="0">
                <a:solidFill>
                  <a:srgbClr val="FFFFFF"/>
                </a:solidFill>
                <a:latin typeface="Arial MT"/>
                <a:cs typeface="Arial MT"/>
              </a:rPr>
              <a:t>instruksi</a:t>
            </a:r>
            <a:endParaRPr sz="1275">
              <a:latin typeface="Arial MT"/>
              <a:cs typeface="Arial MT"/>
            </a:endParaRPr>
          </a:p>
        </p:txBody>
      </p:sp>
      <p:sp>
        <p:nvSpPr>
          <p:cNvPr id="12" name="object 12"/>
          <p:cNvSpPr txBox="1"/>
          <p:nvPr/>
        </p:nvSpPr>
        <p:spPr>
          <a:xfrm>
            <a:off x="6215443" y="4720876"/>
            <a:ext cx="1670209" cy="208230"/>
          </a:xfrm>
          <a:prstGeom prst="rect">
            <a:avLst/>
          </a:prstGeom>
        </p:spPr>
        <p:txBody>
          <a:bodyPr vert="horz" wrap="square" lIns="0" tIns="11906" rIns="0" bIns="0" rtlCol="0">
            <a:spAutoFit/>
          </a:bodyPr>
          <a:lstStyle/>
          <a:p>
            <a:pPr marL="9525">
              <a:spcBef>
                <a:spcPts val="94"/>
              </a:spcBef>
            </a:pPr>
            <a:r>
              <a:rPr sz="1275" spc="8" dirty="0">
                <a:solidFill>
                  <a:srgbClr val="FFFFFF"/>
                </a:solidFill>
                <a:latin typeface="Arial MT"/>
                <a:cs typeface="Arial MT"/>
              </a:rPr>
              <a:t>pedoman,</a:t>
            </a:r>
            <a:r>
              <a:rPr sz="1275" spc="-68" dirty="0">
                <a:solidFill>
                  <a:srgbClr val="FFFFFF"/>
                </a:solidFill>
                <a:latin typeface="Arial MT"/>
                <a:cs typeface="Arial MT"/>
              </a:rPr>
              <a:t> </a:t>
            </a:r>
            <a:r>
              <a:rPr sz="1275" spc="11" dirty="0">
                <a:solidFill>
                  <a:srgbClr val="FFFFFF"/>
                </a:solidFill>
                <a:latin typeface="Arial MT"/>
                <a:cs typeface="Arial MT"/>
              </a:rPr>
              <a:t>dan</a:t>
            </a:r>
            <a:r>
              <a:rPr sz="1275" spc="-49" dirty="0">
                <a:solidFill>
                  <a:srgbClr val="FFFFFF"/>
                </a:solidFill>
                <a:latin typeface="Arial MT"/>
                <a:cs typeface="Arial MT"/>
              </a:rPr>
              <a:t> </a:t>
            </a:r>
            <a:r>
              <a:rPr sz="1275" spc="4" dirty="0">
                <a:solidFill>
                  <a:srgbClr val="FFFFFF"/>
                </a:solidFill>
                <a:latin typeface="Arial MT"/>
                <a:cs typeface="Arial MT"/>
              </a:rPr>
              <a:t>lain-lain</a:t>
            </a:r>
            <a:endParaRPr sz="1275">
              <a:latin typeface="Arial MT"/>
              <a:cs typeface="Arial MT"/>
            </a:endParaRPr>
          </a:p>
        </p:txBody>
      </p:sp>
      <p:sp>
        <p:nvSpPr>
          <p:cNvPr id="14" name="object 14"/>
          <p:cNvSpPr txBox="1"/>
          <p:nvPr/>
        </p:nvSpPr>
        <p:spPr>
          <a:xfrm>
            <a:off x="551231" y="3050477"/>
            <a:ext cx="132874" cy="225126"/>
          </a:xfrm>
          <a:prstGeom prst="rect">
            <a:avLst/>
          </a:prstGeom>
        </p:spPr>
        <p:txBody>
          <a:bodyPr vert="horz" wrap="square" lIns="0" tIns="11430" rIns="0" bIns="0" rtlCol="0">
            <a:spAutoFit/>
          </a:bodyPr>
          <a:lstStyle/>
          <a:p>
            <a:pPr marL="9525">
              <a:spcBef>
                <a:spcPts val="90"/>
              </a:spcBef>
            </a:pPr>
            <a:r>
              <a:rPr sz="1388" b="1" spc="8" dirty="0">
                <a:solidFill>
                  <a:srgbClr val="1B4586"/>
                </a:solidFill>
                <a:latin typeface="Tahoma"/>
                <a:cs typeface="Tahoma"/>
              </a:rPr>
              <a:t>6</a:t>
            </a:r>
            <a:endParaRPr sz="1388">
              <a:latin typeface="Tahoma"/>
              <a:cs typeface="Tahoma"/>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6595" y="1033271"/>
            <a:ext cx="8718804" cy="479145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857250"/>
            <a:ext cx="9144000" cy="5143499"/>
          </a:xfrm>
          <a:prstGeom prst="rect">
            <a:avLst/>
          </a:prstGeom>
        </p:spPr>
      </p:pic>
      <p:sp>
        <p:nvSpPr>
          <p:cNvPr id="3" name="object 3"/>
          <p:cNvSpPr txBox="1"/>
          <p:nvPr/>
        </p:nvSpPr>
        <p:spPr>
          <a:xfrm>
            <a:off x="2204275" y="1876615"/>
            <a:ext cx="4720590" cy="208230"/>
          </a:xfrm>
          <a:prstGeom prst="rect">
            <a:avLst/>
          </a:prstGeom>
        </p:spPr>
        <p:txBody>
          <a:bodyPr vert="horz" wrap="square" lIns="0" tIns="11906" rIns="0" bIns="0" rtlCol="0">
            <a:spAutoFit/>
          </a:bodyPr>
          <a:lstStyle/>
          <a:p>
            <a:pPr marL="9525">
              <a:spcBef>
                <a:spcPts val="94"/>
              </a:spcBef>
            </a:pPr>
            <a:r>
              <a:rPr sz="1275" b="1" spc="-26" dirty="0">
                <a:solidFill>
                  <a:srgbClr val="EAB40E"/>
                </a:solidFill>
                <a:latin typeface="Tahoma"/>
                <a:cs typeface="Tahoma"/>
              </a:rPr>
              <a:t>Beberapa</a:t>
            </a:r>
            <a:r>
              <a:rPr sz="1275" b="1" spc="-15" dirty="0">
                <a:solidFill>
                  <a:srgbClr val="EAB40E"/>
                </a:solidFill>
                <a:latin typeface="Tahoma"/>
                <a:cs typeface="Tahoma"/>
              </a:rPr>
              <a:t> </a:t>
            </a:r>
            <a:r>
              <a:rPr sz="1275" b="1" spc="-19" dirty="0">
                <a:solidFill>
                  <a:srgbClr val="EAB40E"/>
                </a:solidFill>
                <a:latin typeface="Tahoma"/>
                <a:cs typeface="Tahoma"/>
              </a:rPr>
              <a:t>bentuk</a:t>
            </a:r>
            <a:r>
              <a:rPr sz="1275" b="1" spc="-49" dirty="0">
                <a:solidFill>
                  <a:srgbClr val="EAB40E"/>
                </a:solidFill>
                <a:latin typeface="Tahoma"/>
                <a:cs typeface="Tahoma"/>
              </a:rPr>
              <a:t> </a:t>
            </a:r>
            <a:r>
              <a:rPr sz="1275" b="1" spc="-26" dirty="0">
                <a:solidFill>
                  <a:srgbClr val="EAB40E"/>
                </a:solidFill>
                <a:latin typeface="Tahoma"/>
                <a:cs typeface="Tahoma"/>
              </a:rPr>
              <a:t>kekerasan</a:t>
            </a:r>
            <a:r>
              <a:rPr sz="1275" b="1" spc="-30" dirty="0">
                <a:solidFill>
                  <a:srgbClr val="EAB40E"/>
                </a:solidFill>
                <a:latin typeface="Tahoma"/>
                <a:cs typeface="Tahoma"/>
              </a:rPr>
              <a:t> </a:t>
            </a:r>
            <a:r>
              <a:rPr sz="1275" b="1" spc="-8" dirty="0" err="1">
                <a:solidFill>
                  <a:srgbClr val="EAB40E"/>
                </a:solidFill>
                <a:latin typeface="Tahoma"/>
                <a:cs typeface="Tahoma"/>
              </a:rPr>
              <a:t>seksual</a:t>
            </a:r>
            <a:r>
              <a:rPr sz="1275" b="1" spc="-23" dirty="0">
                <a:solidFill>
                  <a:srgbClr val="EAB40E"/>
                </a:solidFill>
                <a:latin typeface="Tahoma"/>
                <a:cs typeface="Tahoma"/>
              </a:rPr>
              <a:t> </a:t>
            </a:r>
            <a:endParaRPr sz="1275" dirty="0">
              <a:latin typeface="Tahoma"/>
              <a:cs typeface="Tahoma"/>
            </a:endParaRPr>
          </a:p>
        </p:txBody>
      </p:sp>
      <p:sp>
        <p:nvSpPr>
          <p:cNvPr id="4" name="object 4"/>
          <p:cNvSpPr txBox="1"/>
          <p:nvPr/>
        </p:nvSpPr>
        <p:spPr>
          <a:xfrm>
            <a:off x="4732591" y="4902860"/>
            <a:ext cx="3820001" cy="178479"/>
          </a:xfrm>
          <a:prstGeom prst="rect">
            <a:avLst/>
          </a:prstGeom>
        </p:spPr>
        <p:txBody>
          <a:bodyPr vert="horz" wrap="square" lIns="0" tIns="10954" rIns="0" bIns="0" rtlCol="0">
            <a:spAutoFit/>
          </a:bodyPr>
          <a:lstStyle/>
          <a:p>
            <a:pPr marL="9525">
              <a:spcBef>
                <a:spcPts val="86"/>
              </a:spcBef>
            </a:pPr>
            <a:r>
              <a:rPr sz="1088" spc="34" dirty="0">
                <a:solidFill>
                  <a:srgbClr val="FFFFFF"/>
                </a:solidFill>
                <a:latin typeface="Tahoma"/>
                <a:cs typeface="Tahoma"/>
              </a:rPr>
              <a:t>pemberian</a:t>
            </a:r>
            <a:r>
              <a:rPr sz="1088" spc="30" dirty="0">
                <a:solidFill>
                  <a:srgbClr val="FFFFFF"/>
                </a:solidFill>
                <a:latin typeface="Tahoma"/>
                <a:cs typeface="Tahoma"/>
              </a:rPr>
              <a:t> </a:t>
            </a:r>
            <a:r>
              <a:rPr sz="1088" b="1" spc="-26" dirty="0">
                <a:solidFill>
                  <a:srgbClr val="EAB40E"/>
                </a:solidFill>
                <a:latin typeface="Tahoma"/>
                <a:cs typeface="Tahoma"/>
              </a:rPr>
              <a:t>hukuman</a:t>
            </a:r>
            <a:r>
              <a:rPr sz="1088" b="1" spc="-120" dirty="0">
                <a:solidFill>
                  <a:srgbClr val="EAB40E"/>
                </a:solidFill>
                <a:latin typeface="Tahoma"/>
                <a:cs typeface="Tahoma"/>
              </a:rPr>
              <a:t> </a:t>
            </a:r>
            <a:r>
              <a:rPr sz="1088" b="1" spc="-23" dirty="0">
                <a:solidFill>
                  <a:srgbClr val="EAB40E"/>
                </a:solidFill>
                <a:latin typeface="Tahoma"/>
                <a:cs typeface="Tahoma"/>
              </a:rPr>
              <a:t>atau</a:t>
            </a:r>
            <a:r>
              <a:rPr sz="1088" b="1" spc="-83" dirty="0">
                <a:solidFill>
                  <a:srgbClr val="EAB40E"/>
                </a:solidFill>
                <a:latin typeface="Tahoma"/>
                <a:cs typeface="Tahoma"/>
              </a:rPr>
              <a:t> </a:t>
            </a:r>
            <a:r>
              <a:rPr sz="1088" b="1" spc="-11" dirty="0">
                <a:solidFill>
                  <a:srgbClr val="EAB40E"/>
                </a:solidFill>
                <a:latin typeface="Tahoma"/>
                <a:cs typeface="Tahoma"/>
              </a:rPr>
              <a:t>sanksi</a:t>
            </a:r>
            <a:r>
              <a:rPr sz="1088" b="1" spc="-94" dirty="0">
                <a:solidFill>
                  <a:srgbClr val="EAB40E"/>
                </a:solidFill>
                <a:latin typeface="Tahoma"/>
                <a:cs typeface="Tahoma"/>
              </a:rPr>
              <a:t> </a:t>
            </a:r>
            <a:r>
              <a:rPr sz="1088" spc="23" dirty="0">
                <a:solidFill>
                  <a:srgbClr val="FFFFFF"/>
                </a:solidFill>
                <a:latin typeface="Tahoma"/>
                <a:cs typeface="Tahoma"/>
              </a:rPr>
              <a:t>yang</a:t>
            </a:r>
            <a:r>
              <a:rPr sz="1088" spc="49" dirty="0">
                <a:solidFill>
                  <a:srgbClr val="FFFFFF"/>
                </a:solidFill>
                <a:latin typeface="Tahoma"/>
                <a:cs typeface="Tahoma"/>
              </a:rPr>
              <a:t> </a:t>
            </a:r>
            <a:r>
              <a:rPr sz="1088" b="1" spc="-15" dirty="0">
                <a:solidFill>
                  <a:srgbClr val="EAB40E"/>
                </a:solidFill>
                <a:latin typeface="Tahoma"/>
                <a:cs typeface="Tahoma"/>
              </a:rPr>
              <a:t>bernuansa</a:t>
            </a:r>
            <a:r>
              <a:rPr sz="1088" b="1" spc="-56" dirty="0">
                <a:solidFill>
                  <a:srgbClr val="EAB40E"/>
                </a:solidFill>
                <a:latin typeface="Tahoma"/>
                <a:cs typeface="Tahoma"/>
              </a:rPr>
              <a:t> </a:t>
            </a:r>
            <a:r>
              <a:rPr sz="1088" b="1" spc="-15" dirty="0">
                <a:solidFill>
                  <a:srgbClr val="EAB40E"/>
                </a:solidFill>
                <a:latin typeface="Tahoma"/>
                <a:cs typeface="Tahoma"/>
              </a:rPr>
              <a:t>seksual</a:t>
            </a:r>
            <a:endParaRPr sz="1088">
              <a:latin typeface="Tahoma"/>
              <a:cs typeface="Tahoma"/>
            </a:endParaRPr>
          </a:p>
        </p:txBody>
      </p:sp>
      <p:sp>
        <p:nvSpPr>
          <p:cNvPr id="5" name="object 5"/>
          <p:cNvSpPr txBox="1"/>
          <p:nvPr/>
        </p:nvSpPr>
        <p:spPr>
          <a:xfrm>
            <a:off x="569976" y="2566378"/>
            <a:ext cx="3740468" cy="178478"/>
          </a:xfrm>
          <a:prstGeom prst="rect">
            <a:avLst/>
          </a:prstGeom>
        </p:spPr>
        <p:txBody>
          <a:bodyPr vert="horz" wrap="square" lIns="0" tIns="10953" rIns="0" bIns="0" rtlCol="0">
            <a:spAutoFit/>
          </a:bodyPr>
          <a:lstStyle/>
          <a:p>
            <a:pPr marL="9525">
              <a:spcBef>
                <a:spcPts val="86"/>
              </a:spcBef>
            </a:pPr>
            <a:r>
              <a:rPr sz="1088" spc="34" dirty="0">
                <a:solidFill>
                  <a:srgbClr val="FFFFFF"/>
                </a:solidFill>
                <a:latin typeface="Tahoma"/>
                <a:cs typeface="Tahoma"/>
              </a:rPr>
              <a:t>perbuatan</a:t>
            </a:r>
            <a:r>
              <a:rPr sz="1088" spc="23" dirty="0">
                <a:solidFill>
                  <a:srgbClr val="FFFFFF"/>
                </a:solidFill>
                <a:latin typeface="Tahoma"/>
                <a:cs typeface="Tahoma"/>
              </a:rPr>
              <a:t> </a:t>
            </a:r>
            <a:r>
              <a:rPr sz="1088" b="1" spc="-30" dirty="0">
                <a:solidFill>
                  <a:srgbClr val="EAB40E"/>
                </a:solidFill>
                <a:latin typeface="Tahoma"/>
                <a:cs typeface="Tahoma"/>
              </a:rPr>
              <a:t>memperlihatkan</a:t>
            </a:r>
            <a:r>
              <a:rPr sz="1088" b="1" spc="-41" dirty="0">
                <a:solidFill>
                  <a:srgbClr val="EAB40E"/>
                </a:solidFill>
                <a:latin typeface="Tahoma"/>
                <a:cs typeface="Tahoma"/>
              </a:rPr>
              <a:t> </a:t>
            </a:r>
            <a:r>
              <a:rPr sz="1088" spc="15" dirty="0">
                <a:solidFill>
                  <a:srgbClr val="FFFFFF"/>
                </a:solidFill>
                <a:latin typeface="Tahoma"/>
                <a:cs typeface="Tahoma"/>
              </a:rPr>
              <a:t>alat</a:t>
            </a:r>
            <a:r>
              <a:rPr sz="1088" spc="41" dirty="0">
                <a:solidFill>
                  <a:srgbClr val="FFFFFF"/>
                </a:solidFill>
                <a:latin typeface="Tahoma"/>
                <a:cs typeface="Tahoma"/>
              </a:rPr>
              <a:t> </a:t>
            </a:r>
            <a:r>
              <a:rPr sz="1088" spc="11" dirty="0">
                <a:solidFill>
                  <a:srgbClr val="FFFFFF"/>
                </a:solidFill>
                <a:latin typeface="Tahoma"/>
                <a:cs typeface="Tahoma"/>
              </a:rPr>
              <a:t>kelamin</a:t>
            </a:r>
            <a:r>
              <a:rPr sz="1088" spc="79" dirty="0">
                <a:solidFill>
                  <a:srgbClr val="FFFFFF"/>
                </a:solidFill>
                <a:latin typeface="Tahoma"/>
                <a:cs typeface="Tahoma"/>
              </a:rPr>
              <a:t> </a:t>
            </a:r>
            <a:r>
              <a:rPr sz="1088" spc="34" dirty="0">
                <a:solidFill>
                  <a:srgbClr val="FFFFFF"/>
                </a:solidFill>
                <a:latin typeface="Tahoma"/>
                <a:cs typeface="Tahoma"/>
              </a:rPr>
              <a:t>dengan</a:t>
            </a:r>
            <a:r>
              <a:rPr sz="1088" spc="79" dirty="0">
                <a:solidFill>
                  <a:srgbClr val="FFFFFF"/>
                </a:solidFill>
                <a:latin typeface="Tahoma"/>
                <a:cs typeface="Tahoma"/>
              </a:rPr>
              <a:t> </a:t>
            </a:r>
            <a:r>
              <a:rPr sz="1088" b="1" spc="-15" dirty="0">
                <a:solidFill>
                  <a:srgbClr val="EAB40E"/>
                </a:solidFill>
                <a:latin typeface="Tahoma"/>
                <a:cs typeface="Tahoma"/>
              </a:rPr>
              <a:t>sengaja</a:t>
            </a:r>
            <a:endParaRPr sz="1088">
              <a:latin typeface="Tahoma"/>
              <a:cs typeface="Tahoma"/>
            </a:endParaRPr>
          </a:p>
        </p:txBody>
      </p:sp>
      <p:sp>
        <p:nvSpPr>
          <p:cNvPr id="6" name="object 6"/>
          <p:cNvSpPr txBox="1"/>
          <p:nvPr/>
        </p:nvSpPr>
        <p:spPr>
          <a:xfrm>
            <a:off x="589407" y="3200095"/>
            <a:ext cx="3518059" cy="380586"/>
          </a:xfrm>
          <a:prstGeom prst="rect">
            <a:avLst/>
          </a:prstGeom>
        </p:spPr>
        <p:txBody>
          <a:bodyPr vert="horz" wrap="square" lIns="0" tIns="9049" rIns="0" bIns="0" rtlCol="0">
            <a:spAutoFit/>
          </a:bodyPr>
          <a:lstStyle/>
          <a:p>
            <a:pPr marL="9525" marR="3810">
              <a:lnSpc>
                <a:spcPct val="117400"/>
              </a:lnSpc>
              <a:spcBef>
                <a:spcPts val="71"/>
              </a:spcBef>
            </a:pPr>
            <a:r>
              <a:rPr sz="1088" spc="30" dirty="0">
                <a:solidFill>
                  <a:srgbClr val="FFFFFF"/>
                </a:solidFill>
                <a:latin typeface="Tahoma"/>
                <a:cs typeface="Tahoma"/>
              </a:rPr>
              <a:t>penyampaian</a:t>
            </a:r>
            <a:r>
              <a:rPr sz="1088" spc="105" dirty="0">
                <a:solidFill>
                  <a:srgbClr val="FFFFFF"/>
                </a:solidFill>
                <a:latin typeface="Tahoma"/>
                <a:cs typeface="Tahoma"/>
              </a:rPr>
              <a:t> </a:t>
            </a:r>
            <a:r>
              <a:rPr sz="1088" b="1" spc="-11" dirty="0">
                <a:solidFill>
                  <a:srgbClr val="EAB40E"/>
                </a:solidFill>
                <a:latin typeface="Tahoma"/>
                <a:cs typeface="Tahoma"/>
              </a:rPr>
              <a:t>ucapan</a:t>
            </a:r>
            <a:r>
              <a:rPr sz="1088" b="1" spc="26" dirty="0">
                <a:solidFill>
                  <a:srgbClr val="EAB40E"/>
                </a:solidFill>
                <a:latin typeface="Tahoma"/>
                <a:cs typeface="Tahoma"/>
              </a:rPr>
              <a:t> </a:t>
            </a:r>
            <a:r>
              <a:rPr sz="1088" spc="23" dirty="0">
                <a:solidFill>
                  <a:srgbClr val="FFFFFF"/>
                </a:solidFill>
                <a:latin typeface="Tahoma"/>
                <a:cs typeface="Tahoma"/>
              </a:rPr>
              <a:t>yang</a:t>
            </a:r>
            <a:r>
              <a:rPr sz="1088" spc="120" dirty="0">
                <a:solidFill>
                  <a:srgbClr val="FFFFFF"/>
                </a:solidFill>
                <a:latin typeface="Tahoma"/>
                <a:cs typeface="Tahoma"/>
              </a:rPr>
              <a:t> </a:t>
            </a:r>
            <a:r>
              <a:rPr sz="1088" spc="30" dirty="0">
                <a:solidFill>
                  <a:srgbClr val="FFFFFF"/>
                </a:solidFill>
                <a:latin typeface="Tahoma"/>
                <a:cs typeface="Tahoma"/>
              </a:rPr>
              <a:t>memuat</a:t>
            </a:r>
            <a:r>
              <a:rPr sz="1088" spc="56" dirty="0">
                <a:solidFill>
                  <a:srgbClr val="FFFFFF"/>
                </a:solidFill>
                <a:latin typeface="Tahoma"/>
                <a:cs typeface="Tahoma"/>
              </a:rPr>
              <a:t> </a:t>
            </a:r>
            <a:r>
              <a:rPr sz="1088" spc="11" dirty="0">
                <a:solidFill>
                  <a:srgbClr val="FFFFFF"/>
                </a:solidFill>
                <a:latin typeface="Tahoma"/>
                <a:cs typeface="Tahoma"/>
              </a:rPr>
              <a:t>rayuan,</a:t>
            </a:r>
            <a:r>
              <a:rPr sz="1088" spc="71" dirty="0">
                <a:solidFill>
                  <a:srgbClr val="FFFFFF"/>
                </a:solidFill>
                <a:latin typeface="Tahoma"/>
                <a:cs typeface="Tahoma"/>
              </a:rPr>
              <a:t> </a:t>
            </a:r>
            <a:r>
              <a:rPr sz="1088" spc="15" dirty="0">
                <a:solidFill>
                  <a:srgbClr val="FFFFFF"/>
                </a:solidFill>
                <a:latin typeface="Tahoma"/>
                <a:cs typeface="Tahoma"/>
              </a:rPr>
              <a:t>lelucon, </a:t>
            </a:r>
            <a:r>
              <a:rPr sz="1088" spc="19" dirty="0">
                <a:solidFill>
                  <a:srgbClr val="FFFFFF"/>
                </a:solidFill>
                <a:latin typeface="Tahoma"/>
                <a:cs typeface="Tahoma"/>
              </a:rPr>
              <a:t> </a:t>
            </a:r>
            <a:r>
              <a:rPr sz="1088" spc="15" dirty="0">
                <a:solidFill>
                  <a:srgbClr val="FFFFFF"/>
                </a:solidFill>
                <a:latin typeface="Tahoma"/>
                <a:cs typeface="Tahoma"/>
              </a:rPr>
              <a:t>dan/atau</a:t>
            </a:r>
            <a:r>
              <a:rPr sz="1088" spc="64" dirty="0">
                <a:solidFill>
                  <a:srgbClr val="FFFFFF"/>
                </a:solidFill>
                <a:latin typeface="Tahoma"/>
                <a:cs typeface="Tahoma"/>
              </a:rPr>
              <a:t> </a:t>
            </a:r>
            <a:r>
              <a:rPr sz="1088" spc="15" dirty="0">
                <a:solidFill>
                  <a:srgbClr val="FFFFFF"/>
                </a:solidFill>
                <a:latin typeface="Tahoma"/>
                <a:cs typeface="Tahoma"/>
              </a:rPr>
              <a:t>siulan</a:t>
            </a:r>
            <a:r>
              <a:rPr sz="1088" spc="45" dirty="0">
                <a:solidFill>
                  <a:srgbClr val="FFFFFF"/>
                </a:solidFill>
                <a:latin typeface="Tahoma"/>
                <a:cs typeface="Tahoma"/>
              </a:rPr>
              <a:t> </a:t>
            </a:r>
            <a:r>
              <a:rPr sz="1088" spc="23" dirty="0">
                <a:solidFill>
                  <a:srgbClr val="FFFFFF"/>
                </a:solidFill>
                <a:latin typeface="Tahoma"/>
                <a:cs typeface="Tahoma"/>
              </a:rPr>
              <a:t>yang</a:t>
            </a:r>
            <a:r>
              <a:rPr sz="1088" spc="53" dirty="0">
                <a:solidFill>
                  <a:srgbClr val="FFFFFF"/>
                </a:solidFill>
                <a:latin typeface="Tahoma"/>
                <a:cs typeface="Tahoma"/>
              </a:rPr>
              <a:t> </a:t>
            </a:r>
            <a:r>
              <a:rPr sz="1088" b="1" spc="-15" dirty="0">
                <a:solidFill>
                  <a:srgbClr val="EAB40E"/>
                </a:solidFill>
                <a:latin typeface="Tahoma"/>
                <a:cs typeface="Tahoma"/>
              </a:rPr>
              <a:t>bernuansa</a:t>
            </a:r>
            <a:r>
              <a:rPr sz="1088" b="1" spc="-41" dirty="0">
                <a:solidFill>
                  <a:srgbClr val="EAB40E"/>
                </a:solidFill>
                <a:latin typeface="Tahoma"/>
                <a:cs typeface="Tahoma"/>
              </a:rPr>
              <a:t> </a:t>
            </a:r>
            <a:r>
              <a:rPr sz="1088" b="1" spc="-15" dirty="0">
                <a:solidFill>
                  <a:srgbClr val="EAB40E"/>
                </a:solidFill>
                <a:latin typeface="Tahoma"/>
                <a:cs typeface="Tahoma"/>
              </a:rPr>
              <a:t>seksual</a:t>
            </a:r>
            <a:r>
              <a:rPr sz="1088" b="1" spc="-53" dirty="0">
                <a:solidFill>
                  <a:srgbClr val="EAB40E"/>
                </a:solidFill>
                <a:latin typeface="Tahoma"/>
                <a:cs typeface="Tahoma"/>
              </a:rPr>
              <a:t> </a:t>
            </a:r>
            <a:r>
              <a:rPr sz="1088" spc="45" dirty="0">
                <a:solidFill>
                  <a:srgbClr val="FFFFFF"/>
                </a:solidFill>
                <a:latin typeface="Tahoma"/>
                <a:cs typeface="Tahoma"/>
              </a:rPr>
              <a:t>pada</a:t>
            </a:r>
            <a:r>
              <a:rPr sz="1088" spc="19" dirty="0">
                <a:solidFill>
                  <a:srgbClr val="FFFFFF"/>
                </a:solidFill>
                <a:latin typeface="Tahoma"/>
                <a:cs typeface="Tahoma"/>
              </a:rPr>
              <a:t> </a:t>
            </a:r>
            <a:r>
              <a:rPr sz="1088" spc="30" dirty="0">
                <a:solidFill>
                  <a:srgbClr val="FFFFFF"/>
                </a:solidFill>
                <a:latin typeface="Tahoma"/>
                <a:cs typeface="Tahoma"/>
              </a:rPr>
              <a:t>korban</a:t>
            </a:r>
            <a:endParaRPr sz="1088" dirty="0">
              <a:latin typeface="Tahoma"/>
              <a:cs typeface="Tahoma"/>
            </a:endParaRPr>
          </a:p>
        </p:txBody>
      </p:sp>
      <p:sp>
        <p:nvSpPr>
          <p:cNvPr id="7" name="object 7"/>
          <p:cNvSpPr txBox="1"/>
          <p:nvPr/>
        </p:nvSpPr>
        <p:spPr>
          <a:xfrm>
            <a:off x="569976" y="3994920"/>
            <a:ext cx="3740944" cy="398955"/>
          </a:xfrm>
          <a:prstGeom prst="rect">
            <a:avLst/>
          </a:prstGeom>
        </p:spPr>
        <p:txBody>
          <a:bodyPr vert="horz" wrap="square" lIns="0" tIns="38100" rIns="0" bIns="0" rtlCol="0">
            <a:spAutoFit/>
          </a:bodyPr>
          <a:lstStyle/>
          <a:p>
            <a:pPr marL="9525">
              <a:spcBef>
                <a:spcPts val="300"/>
              </a:spcBef>
            </a:pPr>
            <a:r>
              <a:rPr sz="1088" b="1" spc="-19" dirty="0">
                <a:solidFill>
                  <a:srgbClr val="EAB40E"/>
                </a:solidFill>
                <a:latin typeface="Tahoma"/>
                <a:cs typeface="Tahoma"/>
              </a:rPr>
              <a:t>pengiriman</a:t>
            </a:r>
            <a:r>
              <a:rPr sz="1088" b="1" spc="-109" dirty="0">
                <a:solidFill>
                  <a:srgbClr val="EAB40E"/>
                </a:solidFill>
                <a:latin typeface="Tahoma"/>
                <a:cs typeface="Tahoma"/>
              </a:rPr>
              <a:t> </a:t>
            </a:r>
            <a:r>
              <a:rPr sz="1088" b="1" dirty="0">
                <a:solidFill>
                  <a:srgbClr val="EAB40E"/>
                </a:solidFill>
                <a:latin typeface="Tahoma"/>
                <a:cs typeface="Tahoma"/>
              </a:rPr>
              <a:t>pesan</a:t>
            </a:r>
            <a:r>
              <a:rPr sz="1088" dirty="0">
                <a:solidFill>
                  <a:srgbClr val="FFFFFF"/>
                </a:solidFill>
                <a:latin typeface="Tahoma"/>
                <a:cs typeface="Tahoma"/>
              </a:rPr>
              <a:t>,</a:t>
            </a:r>
            <a:r>
              <a:rPr sz="1088" spc="-60" dirty="0">
                <a:solidFill>
                  <a:srgbClr val="FFFFFF"/>
                </a:solidFill>
                <a:latin typeface="Tahoma"/>
                <a:cs typeface="Tahoma"/>
              </a:rPr>
              <a:t> </a:t>
            </a:r>
            <a:r>
              <a:rPr sz="1088" spc="34" dirty="0">
                <a:solidFill>
                  <a:srgbClr val="FFFFFF"/>
                </a:solidFill>
                <a:latin typeface="Tahoma"/>
                <a:cs typeface="Tahoma"/>
              </a:rPr>
              <a:t>lelucon,</a:t>
            </a:r>
            <a:r>
              <a:rPr sz="1088" spc="-41" dirty="0">
                <a:solidFill>
                  <a:srgbClr val="FFFFFF"/>
                </a:solidFill>
                <a:latin typeface="Tahoma"/>
                <a:cs typeface="Tahoma"/>
              </a:rPr>
              <a:t> </a:t>
            </a:r>
            <a:r>
              <a:rPr sz="1088" spc="4" dirty="0">
                <a:solidFill>
                  <a:srgbClr val="FFFFFF"/>
                </a:solidFill>
                <a:latin typeface="Tahoma"/>
                <a:cs typeface="Tahoma"/>
              </a:rPr>
              <a:t>gambar,</a:t>
            </a:r>
            <a:r>
              <a:rPr sz="1088" spc="-41" dirty="0">
                <a:solidFill>
                  <a:srgbClr val="FFFFFF"/>
                </a:solidFill>
                <a:latin typeface="Tahoma"/>
                <a:cs typeface="Tahoma"/>
              </a:rPr>
              <a:t> </a:t>
            </a:r>
            <a:r>
              <a:rPr sz="1088" spc="11" dirty="0">
                <a:solidFill>
                  <a:srgbClr val="FFFFFF"/>
                </a:solidFill>
                <a:latin typeface="Tahoma"/>
                <a:cs typeface="Tahoma"/>
              </a:rPr>
              <a:t>foto,</a:t>
            </a:r>
            <a:r>
              <a:rPr sz="1088" spc="15" dirty="0">
                <a:solidFill>
                  <a:srgbClr val="FFFFFF"/>
                </a:solidFill>
                <a:latin typeface="Tahoma"/>
                <a:cs typeface="Tahoma"/>
              </a:rPr>
              <a:t> audio,</a:t>
            </a:r>
            <a:r>
              <a:rPr sz="1088" spc="30" dirty="0">
                <a:solidFill>
                  <a:srgbClr val="FFFFFF"/>
                </a:solidFill>
                <a:latin typeface="Tahoma"/>
                <a:cs typeface="Tahoma"/>
              </a:rPr>
              <a:t> </a:t>
            </a:r>
            <a:r>
              <a:rPr sz="1088" spc="15" dirty="0">
                <a:solidFill>
                  <a:srgbClr val="FFFFFF"/>
                </a:solidFill>
                <a:latin typeface="Tahoma"/>
                <a:cs typeface="Tahoma"/>
              </a:rPr>
              <a:t>dan/atau</a:t>
            </a:r>
            <a:endParaRPr sz="1088">
              <a:latin typeface="Tahoma"/>
              <a:cs typeface="Tahoma"/>
            </a:endParaRPr>
          </a:p>
          <a:p>
            <a:pPr marL="9525">
              <a:spcBef>
                <a:spcPts val="225"/>
              </a:spcBef>
            </a:pPr>
            <a:r>
              <a:rPr sz="1088" spc="30" dirty="0">
                <a:solidFill>
                  <a:srgbClr val="FFFFFF"/>
                </a:solidFill>
                <a:latin typeface="Tahoma"/>
                <a:cs typeface="Tahoma"/>
              </a:rPr>
              <a:t>video</a:t>
            </a:r>
            <a:r>
              <a:rPr sz="1088" spc="83" dirty="0">
                <a:solidFill>
                  <a:srgbClr val="FFFFFF"/>
                </a:solidFill>
                <a:latin typeface="Tahoma"/>
                <a:cs typeface="Tahoma"/>
              </a:rPr>
              <a:t> </a:t>
            </a:r>
            <a:r>
              <a:rPr sz="1088" b="1" spc="-15" dirty="0">
                <a:solidFill>
                  <a:srgbClr val="EAB40E"/>
                </a:solidFill>
                <a:latin typeface="Tahoma"/>
                <a:cs typeface="Tahoma"/>
              </a:rPr>
              <a:t>bernuansa</a:t>
            </a:r>
            <a:r>
              <a:rPr sz="1088" b="1" spc="-60" dirty="0">
                <a:solidFill>
                  <a:srgbClr val="EAB40E"/>
                </a:solidFill>
                <a:latin typeface="Tahoma"/>
                <a:cs typeface="Tahoma"/>
              </a:rPr>
              <a:t> </a:t>
            </a:r>
            <a:r>
              <a:rPr sz="1088" b="1" spc="-11" dirty="0">
                <a:solidFill>
                  <a:srgbClr val="EAB40E"/>
                </a:solidFill>
                <a:latin typeface="Tahoma"/>
                <a:cs typeface="Tahoma"/>
              </a:rPr>
              <a:t>seksual</a:t>
            </a:r>
            <a:r>
              <a:rPr sz="1088" b="1" spc="-45" dirty="0">
                <a:solidFill>
                  <a:srgbClr val="EAB40E"/>
                </a:solidFill>
                <a:latin typeface="Tahoma"/>
                <a:cs typeface="Tahoma"/>
              </a:rPr>
              <a:t> </a:t>
            </a:r>
            <a:r>
              <a:rPr sz="1088" spc="38" dirty="0">
                <a:solidFill>
                  <a:srgbClr val="FFFFFF"/>
                </a:solidFill>
                <a:latin typeface="Tahoma"/>
                <a:cs typeface="Tahoma"/>
              </a:rPr>
              <a:t>kepada</a:t>
            </a:r>
            <a:r>
              <a:rPr sz="1088" spc="34" dirty="0">
                <a:solidFill>
                  <a:srgbClr val="FFFFFF"/>
                </a:solidFill>
                <a:latin typeface="Tahoma"/>
                <a:cs typeface="Tahoma"/>
              </a:rPr>
              <a:t> </a:t>
            </a:r>
            <a:r>
              <a:rPr sz="1088" spc="26" dirty="0">
                <a:solidFill>
                  <a:srgbClr val="FFFFFF"/>
                </a:solidFill>
                <a:latin typeface="Tahoma"/>
                <a:cs typeface="Tahoma"/>
              </a:rPr>
              <a:t>korban</a:t>
            </a:r>
            <a:endParaRPr sz="1088">
              <a:latin typeface="Tahoma"/>
              <a:cs typeface="Tahoma"/>
            </a:endParaRPr>
          </a:p>
        </p:txBody>
      </p:sp>
      <p:sp>
        <p:nvSpPr>
          <p:cNvPr id="8" name="object 8"/>
          <p:cNvSpPr txBox="1"/>
          <p:nvPr/>
        </p:nvSpPr>
        <p:spPr>
          <a:xfrm>
            <a:off x="569976" y="4692859"/>
            <a:ext cx="3825240" cy="577433"/>
          </a:xfrm>
          <a:prstGeom prst="rect">
            <a:avLst/>
          </a:prstGeom>
        </p:spPr>
        <p:txBody>
          <a:bodyPr vert="horz" wrap="square" lIns="0" tIns="10001" rIns="0" bIns="0" rtlCol="0">
            <a:spAutoFit/>
          </a:bodyPr>
          <a:lstStyle/>
          <a:p>
            <a:pPr marL="9525" marR="3810" algn="just">
              <a:lnSpc>
                <a:spcPct val="116599"/>
              </a:lnSpc>
              <a:spcBef>
                <a:spcPts val="79"/>
              </a:spcBef>
            </a:pPr>
            <a:r>
              <a:rPr sz="1088" spc="34" dirty="0">
                <a:solidFill>
                  <a:srgbClr val="FFFFFF"/>
                </a:solidFill>
                <a:latin typeface="Tahoma"/>
                <a:cs typeface="Tahoma"/>
              </a:rPr>
              <a:t>perbuatan </a:t>
            </a:r>
            <a:r>
              <a:rPr sz="1088" b="1" spc="-15" dirty="0">
                <a:solidFill>
                  <a:srgbClr val="EAB40E"/>
                </a:solidFill>
                <a:latin typeface="Tahoma"/>
                <a:cs typeface="Tahoma"/>
              </a:rPr>
              <a:t>mengambil, </a:t>
            </a:r>
            <a:r>
              <a:rPr sz="1088" b="1" spc="-30" dirty="0">
                <a:solidFill>
                  <a:srgbClr val="EAB40E"/>
                </a:solidFill>
                <a:latin typeface="Tahoma"/>
                <a:cs typeface="Tahoma"/>
              </a:rPr>
              <a:t>merekam, </a:t>
            </a:r>
            <a:r>
              <a:rPr sz="1088" b="1" spc="-45" dirty="0">
                <a:solidFill>
                  <a:srgbClr val="EAB40E"/>
                </a:solidFill>
                <a:latin typeface="Tahoma"/>
                <a:cs typeface="Tahoma"/>
              </a:rPr>
              <a:t>dan/atau </a:t>
            </a:r>
            <a:r>
              <a:rPr sz="1088" b="1" spc="-34" dirty="0">
                <a:solidFill>
                  <a:srgbClr val="EAB40E"/>
                </a:solidFill>
                <a:latin typeface="Tahoma"/>
                <a:cs typeface="Tahoma"/>
              </a:rPr>
              <a:t>mengedarkan </a:t>
            </a:r>
            <a:r>
              <a:rPr sz="1088" b="1" spc="-307" dirty="0">
                <a:solidFill>
                  <a:srgbClr val="EAB40E"/>
                </a:solidFill>
                <a:latin typeface="Tahoma"/>
                <a:cs typeface="Tahoma"/>
              </a:rPr>
              <a:t> </a:t>
            </a:r>
            <a:r>
              <a:rPr sz="1088" spc="19" dirty="0">
                <a:solidFill>
                  <a:srgbClr val="FFFFFF"/>
                </a:solidFill>
                <a:latin typeface="Tahoma"/>
                <a:cs typeface="Tahoma"/>
              </a:rPr>
              <a:t>foto </a:t>
            </a:r>
            <a:r>
              <a:rPr sz="1088" spc="15" dirty="0">
                <a:solidFill>
                  <a:srgbClr val="FFFFFF"/>
                </a:solidFill>
                <a:latin typeface="Tahoma"/>
                <a:cs typeface="Tahoma"/>
              </a:rPr>
              <a:t>dan/atau </a:t>
            </a:r>
            <a:r>
              <a:rPr sz="1088" spc="30" dirty="0">
                <a:solidFill>
                  <a:srgbClr val="FFFFFF"/>
                </a:solidFill>
                <a:latin typeface="Tahoma"/>
                <a:cs typeface="Tahoma"/>
              </a:rPr>
              <a:t>rekaman audio </a:t>
            </a:r>
            <a:r>
              <a:rPr sz="1088" spc="15" dirty="0">
                <a:solidFill>
                  <a:srgbClr val="FFFFFF"/>
                </a:solidFill>
                <a:latin typeface="Tahoma"/>
                <a:cs typeface="Tahoma"/>
              </a:rPr>
              <a:t>dan/atau </a:t>
            </a:r>
            <a:r>
              <a:rPr sz="1088" spc="30" dirty="0">
                <a:solidFill>
                  <a:srgbClr val="FFFFFF"/>
                </a:solidFill>
                <a:latin typeface="Tahoma"/>
                <a:cs typeface="Tahoma"/>
              </a:rPr>
              <a:t>visual </a:t>
            </a:r>
            <a:r>
              <a:rPr sz="1088" spc="26" dirty="0">
                <a:solidFill>
                  <a:srgbClr val="FFFFFF"/>
                </a:solidFill>
                <a:latin typeface="Tahoma"/>
                <a:cs typeface="Tahoma"/>
              </a:rPr>
              <a:t>korban </a:t>
            </a:r>
            <a:r>
              <a:rPr sz="1088" spc="23" dirty="0">
                <a:solidFill>
                  <a:srgbClr val="FFFFFF"/>
                </a:solidFill>
                <a:latin typeface="Tahoma"/>
                <a:cs typeface="Tahoma"/>
              </a:rPr>
              <a:t>yang </a:t>
            </a:r>
            <a:r>
              <a:rPr sz="1088" spc="26" dirty="0">
                <a:solidFill>
                  <a:srgbClr val="FFFFFF"/>
                </a:solidFill>
                <a:latin typeface="Tahoma"/>
                <a:cs typeface="Tahoma"/>
              </a:rPr>
              <a:t> </a:t>
            </a:r>
            <a:r>
              <a:rPr sz="1088" b="1" spc="-15" dirty="0">
                <a:solidFill>
                  <a:srgbClr val="EAB40E"/>
                </a:solidFill>
                <a:latin typeface="Tahoma"/>
                <a:cs typeface="Tahoma"/>
              </a:rPr>
              <a:t>bernuansa</a:t>
            </a:r>
            <a:r>
              <a:rPr sz="1088" b="1" spc="-45" dirty="0">
                <a:solidFill>
                  <a:srgbClr val="EAB40E"/>
                </a:solidFill>
                <a:latin typeface="Tahoma"/>
                <a:cs typeface="Tahoma"/>
              </a:rPr>
              <a:t> </a:t>
            </a:r>
            <a:r>
              <a:rPr sz="1088" b="1" spc="-11" dirty="0">
                <a:solidFill>
                  <a:srgbClr val="EAB40E"/>
                </a:solidFill>
                <a:latin typeface="Tahoma"/>
                <a:cs typeface="Tahoma"/>
              </a:rPr>
              <a:t>seksual</a:t>
            </a:r>
            <a:endParaRPr sz="1088">
              <a:latin typeface="Tahoma"/>
              <a:cs typeface="Tahoma"/>
            </a:endParaRPr>
          </a:p>
        </p:txBody>
      </p:sp>
      <p:sp>
        <p:nvSpPr>
          <p:cNvPr id="9" name="object 9"/>
          <p:cNvSpPr txBox="1"/>
          <p:nvPr/>
        </p:nvSpPr>
        <p:spPr>
          <a:xfrm>
            <a:off x="4772787" y="2421331"/>
            <a:ext cx="3674269" cy="380586"/>
          </a:xfrm>
          <a:prstGeom prst="rect">
            <a:avLst/>
          </a:prstGeom>
        </p:spPr>
        <p:txBody>
          <a:bodyPr vert="horz" wrap="square" lIns="0" tIns="9049" rIns="0" bIns="0" rtlCol="0">
            <a:spAutoFit/>
          </a:bodyPr>
          <a:lstStyle/>
          <a:p>
            <a:pPr marL="9525" marR="3810">
              <a:lnSpc>
                <a:spcPct val="117400"/>
              </a:lnSpc>
              <a:spcBef>
                <a:spcPts val="71"/>
              </a:spcBef>
            </a:pPr>
            <a:r>
              <a:rPr sz="1088" spc="41" dirty="0">
                <a:solidFill>
                  <a:srgbClr val="FFFFFF"/>
                </a:solidFill>
                <a:latin typeface="Tahoma"/>
                <a:cs typeface="Tahoma"/>
              </a:rPr>
              <a:t>p</a:t>
            </a:r>
            <a:r>
              <a:rPr sz="1088" spc="34" dirty="0">
                <a:solidFill>
                  <a:srgbClr val="FFFFFF"/>
                </a:solidFill>
                <a:latin typeface="Tahoma"/>
                <a:cs typeface="Tahoma"/>
              </a:rPr>
              <a:t>e</a:t>
            </a:r>
            <a:r>
              <a:rPr sz="1088" spc="38" dirty="0">
                <a:solidFill>
                  <a:srgbClr val="FFFFFF"/>
                </a:solidFill>
                <a:latin typeface="Tahoma"/>
                <a:cs typeface="Tahoma"/>
              </a:rPr>
              <a:t>r</a:t>
            </a:r>
            <a:r>
              <a:rPr sz="1088" spc="41" dirty="0">
                <a:solidFill>
                  <a:srgbClr val="FFFFFF"/>
                </a:solidFill>
                <a:latin typeface="Tahoma"/>
                <a:cs typeface="Tahoma"/>
              </a:rPr>
              <a:t>b</a:t>
            </a:r>
            <a:r>
              <a:rPr sz="1088" spc="38" dirty="0">
                <a:solidFill>
                  <a:srgbClr val="FFFFFF"/>
                </a:solidFill>
                <a:latin typeface="Tahoma"/>
                <a:cs typeface="Tahoma"/>
              </a:rPr>
              <a:t>ua</a:t>
            </a:r>
            <a:r>
              <a:rPr sz="1088" spc="26" dirty="0">
                <a:solidFill>
                  <a:srgbClr val="FFFFFF"/>
                </a:solidFill>
                <a:latin typeface="Tahoma"/>
                <a:cs typeface="Tahoma"/>
              </a:rPr>
              <a:t>t</a:t>
            </a:r>
            <a:r>
              <a:rPr sz="1088" spc="38" dirty="0">
                <a:solidFill>
                  <a:srgbClr val="FFFFFF"/>
                </a:solidFill>
                <a:latin typeface="Tahoma"/>
                <a:cs typeface="Tahoma"/>
              </a:rPr>
              <a:t>a</a:t>
            </a:r>
            <a:r>
              <a:rPr sz="1088" spc="4" dirty="0">
                <a:solidFill>
                  <a:srgbClr val="FFFFFF"/>
                </a:solidFill>
                <a:latin typeface="Tahoma"/>
                <a:cs typeface="Tahoma"/>
              </a:rPr>
              <a:t>n</a:t>
            </a:r>
            <a:r>
              <a:rPr sz="1088" spc="30" dirty="0">
                <a:solidFill>
                  <a:srgbClr val="FFFFFF"/>
                </a:solidFill>
                <a:latin typeface="Tahoma"/>
                <a:cs typeface="Tahoma"/>
              </a:rPr>
              <a:t> </a:t>
            </a:r>
            <a:r>
              <a:rPr sz="1088" b="1" spc="-15" dirty="0">
                <a:solidFill>
                  <a:srgbClr val="EAB40E"/>
                </a:solidFill>
                <a:latin typeface="Tahoma"/>
                <a:cs typeface="Tahoma"/>
              </a:rPr>
              <a:t>men</a:t>
            </a:r>
            <a:r>
              <a:rPr sz="1088" b="1" spc="-23" dirty="0">
                <a:solidFill>
                  <a:srgbClr val="EAB40E"/>
                </a:solidFill>
                <a:latin typeface="Tahoma"/>
                <a:cs typeface="Tahoma"/>
              </a:rPr>
              <a:t>g</a:t>
            </a:r>
            <a:r>
              <a:rPr sz="1088" b="1" spc="-19" dirty="0">
                <a:solidFill>
                  <a:srgbClr val="EAB40E"/>
                </a:solidFill>
                <a:latin typeface="Tahoma"/>
                <a:cs typeface="Tahoma"/>
              </a:rPr>
              <a:t>un</a:t>
            </a:r>
            <a:r>
              <a:rPr sz="1088" b="1" spc="-23" dirty="0">
                <a:solidFill>
                  <a:srgbClr val="EAB40E"/>
                </a:solidFill>
                <a:latin typeface="Tahoma"/>
                <a:cs typeface="Tahoma"/>
              </a:rPr>
              <a:t>gg</a:t>
            </a:r>
            <a:r>
              <a:rPr sz="1088" b="1" spc="-8" dirty="0">
                <a:solidFill>
                  <a:srgbClr val="EAB40E"/>
                </a:solidFill>
                <a:latin typeface="Tahoma"/>
                <a:cs typeface="Tahoma"/>
              </a:rPr>
              <a:t>a</a:t>
            </a:r>
            <a:r>
              <a:rPr sz="1088" b="1" spc="4" dirty="0">
                <a:solidFill>
                  <a:srgbClr val="EAB40E"/>
                </a:solidFill>
                <a:latin typeface="Tahoma"/>
                <a:cs typeface="Tahoma"/>
              </a:rPr>
              <a:t>h</a:t>
            </a:r>
            <a:r>
              <a:rPr sz="1088" b="1" spc="-68" dirty="0">
                <a:solidFill>
                  <a:srgbClr val="EAB40E"/>
                </a:solidFill>
                <a:latin typeface="Tahoma"/>
                <a:cs typeface="Tahoma"/>
              </a:rPr>
              <a:t> </a:t>
            </a:r>
            <a:r>
              <a:rPr sz="1088" b="1" spc="-23" dirty="0">
                <a:solidFill>
                  <a:srgbClr val="EAB40E"/>
                </a:solidFill>
                <a:latin typeface="Tahoma"/>
                <a:cs typeface="Tahoma"/>
              </a:rPr>
              <a:t>f</a:t>
            </a:r>
            <a:r>
              <a:rPr sz="1088" b="1" spc="-8" dirty="0">
                <a:solidFill>
                  <a:srgbClr val="EAB40E"/>
                </a:solidFill>
                <a:latin typeface="Tahoma"/>
                <a:cs typeface="Tahoma"/>
              </a:rPr>
              <a:t>o</a:t>
            </a:r>
            <a:r>
              <a:rPr sz="1088" b="1" spc="-23" dirty="0">
                <a:solidFill>
                  <a:srgbClr val="EAB40E"/>
                </a:solidFill>
                <a:latin typeface="Tahoma"/>
                <a:cs typeface="Tahoma"/>
              </a:rPr>
              <a:t>t</a:t>
            </a:r>
            <a:r>
              <a:rPr sz="1088" b="1" spc="4" dirty="0">
                <a:solidFill>
                  <a:srgbClr val="EAB40E"/>
                </a:solidFill>
                <a:latin typeface="Tahoma"/>
                <a:cs typeface="Tahoma"/>
              </a:rPr>
              <a:t>o</a:t>
            </a:r>
            <a:r>
              <a:rPr sz="1088" b="1" spc="-79" dirty="0">
                <a:solidFill>
                  <a:srgbClr val="EAB40E"/>
                </a:solidFill>
                <a:latin typeface="Tahoma"/>
                <a:cs typeface="Tahoma"/>
              </a:rPr>
              <a:t> </a:t>
            </a:r>
            <a:r>
              <a:rPr sz="1088" b="1" spc="-23" dirty="0">
                <a:solidFill>
                  <a:srgbClr val="EAB40E"/>
                </a:solidFill>
                <a:latin typeface="Tahoma"/>
                <a:cs typeface="Tahoma"/>
              </a:rPr>
              <a:t>t</a:t>
            </a:r>
            <a:r>
              <a:rPr sz="1088" b="1" spc="-19" dirty="0">
                <a:solidFill>
                  <a:srgbClr val="EAB40E"/>
                </a:solidFill>
                <a:latin typeface="Tahoma"/>
                <a:cs typeface="Tahoma"/>
              </a:rPr>
              <a:t>u</a:t>
            </a:r>
            <a:r>
              <a:rPr sz="1088" b="1" spc="-8" dirty="0">
                <a:solidFill>
                  <a:srgbClr val="EAB40E"/>
                </a:solidFill>
                <a:latin typeface="Tahoma"/>
                <a:cs typeface="Tahoma"/>
              </a:rPr>
              <a:t>b</a:t>
            </a:r>
            <a:r>
              <a:rPr sz="1088" b="1" spc="-19" dirty="0">
                <a:solidFill>
                  <a:srgbClr val="EAB40E"/>
                </a:solidFill>
                <a:latin typeface="Tahoma"/>
                <a:cs typeface="Tahoma"/>
              </a:rPr>
              <a:t>u</a:t>
            </a:r>
            <a:r>
              <a:rPr sz="1088" b="1" spc="4" dirty="0">
                <a:solidFill>
                  <a:srgbClr val="EAB40E"/>
                </a:solidFill>
                <a:latin typeface="Tahoma"/>
                <a:cs typeface="Tahoma"/>
              </a:rPr>
              <a:t>h</a:t>
            </a:r>
            <a:r>
              <a:rPr sz="1088" b="1" spc="-105" dirty="0">
                <a:solidFill>
                  <a:srgbClr val="EAB40E"/>
                </a:solidFill>
                <a:latin typeface="Tahoma"/>
                <a:cs typeface="Tahoma"/>
              </a:rPr>
              <a:t> </a:t>
            </a:r>
            <a:r>
              <a:rPr sz="1088" b="1" spc="-60" dirty="0">
                <a:solidFill>
                  <a:srgbClr val="EAB40E"/>
                </a:solidFill>
                <a:latin typeface="Tahoma"/>
                <a:cs typeface="Tahoma"/>
              </a:rPr>
              <a:t>d</a:t>
            </a:r>
            <a:r>
              <a:rPr sz="1088" b="1" spc="-45" dirty="0">
                <a:solidFill>
                  <a:srgbClr val="EAB40E"/>
                </a:solidFill>
                <a:latin typeface="Tahoma"/>
                <a:cs typeface="Tahoma"/>
              </a:rPr>
              <a:t>a</a:t>
            </a:r>
            <a:r>
              <a:rPr sz="1088" b="1" spc="-53" dirty="0">
                <a:solidFill>
                  <a:srgbClr val="EAB40E"/>
                </a:solidFill>
                <a:latin typeface="Tahoma"/>
                <a:cs typeface="Tahoma"/>
              </a:rPr>
              <a:t>n</a:t>
            </a:r>
            <a:r>
              <a:rPr sz="1088" b="1" spc="-56" dirty="0">
                <a:solidFill>
                  <a:srgbClr val="EAB40E"/>
                </a:solidFill>
                <a:latin typeface="Tahoma"/>
                <a:cs typeface="Tahoma"/>
              </a:rPr>
              <a:t>/</a:t>
            </a:r>
            <a:r>
              <a:rPr sz="1088" b="1" spc="-45" dirty="0">
                <a:solidFill>
                  <a:srgbClr val="EAB40E"/>
                </a:solidFill>
                <a:latin typeface="Tahoma"/>
                <a:cs typeface="Tahoma"/>
              </a:rPr>
              <a:t>a</a:t>
            </a:r>
            <a:r>
              <a:rPr sz="1088" b="1" spc="-56" dirty="0">
                <a:solidFill>
                  <a:srgbClr val="EAB40E"/>
                </a:solidFill>
                <a:latin typeface="Tahoma"/>
                <a:cs typeface="Tahoma"/>
              </a:rPr>
              <a:t>t</a:t>
            </a:r>
            <a:r>
              <a:rPr sz="1088" b="1" spc="-45" dirty="0">
                <a:solidFill>
                  <a:srgbClr val="EAB40E"/>
                </a:solidFill>
                <a:latin typeface="Tahoma"/>
                <a:cs typeface="Tahoma"/>
              </a:rPr>
              <a:t>a</a:t>
            </a:r>
            <a:r>
              <a:rPr sz="1088" b="1" spc="4" dirty="0">
                <a:solidFill>
                  <a:srgbClr val="EAB40E"/>
                </a:solidFill>
                <a:latin typeface="Tahoma"/>
                <a:cs typeface="Tahoma"/>
              </a:rPr>
              <a:t>u</a:t>
            </a:r>
            <a:r>
              <a:rPr sz="1088" b="1" spc="-86" dirty="0">
                <a:solidFill>
                  <a:srgbClr val="EAB40E"/>
                </a:solidFill>
                <a:latin typeface="Tahoma"/>
                <a:cs typeface="Tahoma"/>
              </a:rPr>
              <a:t> </a:t>
            </a:r>
            <a:r>
              <a:rPr sz="1088" b="1" spc="-26" dirty="0">
                <a:solidFill>
                  <a:srgbClr val="EAB40E"/>
                </a:solidFill>
                <a:latin typeface="Tahoma"/>
                <a:cs typeface="Tahoma"/>
              </a:rPr>
              <a:t>i</a:t>
            </a:r>
            <a:r>
              <a:rPr sz="1088" b="1" spc="-19" dirty="0">
                <a:solidFill>
                  <a:srgbClr val="EAB40E"/>
                </a:solidFill>
                <a:latin typeface="Tahoma"/>
                <a:cs typeface="Tahoma"/>
              </a:rPr>
              <a:t>n</a:t>
            </a:r>
            <a:r>
              <a:rPr sz="1088" b="1" spc="-23" dirty="0">
                <a:solidFill>
                  <a:srgbClr val="EAB40E"/>
                </a:solidFill>
                <a:latin typeface="Tahoma"/>
                <a:cs typeface="Tahoma"/>
              </a:rPr>
              <a:t>f</a:t>
            </a:r>
            <a:r>
              <a:rPr sz="1088" b="1" spc="-8" dirty="0">
                <a:solidFill>
                  <a:srgbClr val="EAB40E"/>
                </a:solidFill>
                <a:latin typeface="Tahoma"/>
                <a:cs typeface="Tahoma"/>
              </a:rPr>
              <a:t>o</a:t>
            </a:r>
            <a:r>
              <a:rPr sz="1088" b="1" spc="-23" dirty="0">
                <a:solidFill>
                  <a:srgbClr val="EAB40E"/>
                </a:solidFill>
                <a:latin typeface="Tahoma"/>
                <a:cs typeface="Tahoma"/>
              </a:rPr>
              <a:t>r</a:t>
            </a:r>
            <a:r>
              <a:rPr sz="1088" b="1" spc="-15" dirty="0">
                <a:solidFill>
                  <a:srgbClr val="EAB40E"/>
                </a:solidFill>
                <a:latin typeface="Tahoma"/>
                <a:cs typeface="Tahoma"/>
              </a:rPr>
              <a:t>m</a:t>
            </a:r>
            <a:r>
              <a:rPr sz="1088" b="1" spc="-8" dirty="0">
                <a:solidFill>
                  <a:srgbClr val="EAB40E"/>
                </a:solidFill>
                <a:latin typeface="Tahoma"/>
                <a:cs typeface="Tahoma"/>
              </a:rPr>
              <a:t>a</a:t>
            </a:r>
            <a:r>
              <a:rPr sz="1088" b="1" spc="-23" dirty="0">
                <a:solidFill>
                  <a:srgbClr val="EAB40E"/>
                </a:solidFill>
                <a:latin typeface="Tahoma"/>
                <a:cs typeface="Tahoma"/>
              </a:rPr>
              <a:t>s</a:t>
            </a:r>
            <a:r>
              <a:rPr sz="1088" b="1" dirty="0">
                <a:solidFill>
                  <a:srgbClr val="EAB40E"/>
                </a:solidFill>
                <a:latin typeface="Tahoma"/>
                <a:cs typeface="Tahoma"/>
              </a:rPr>
              <a:t>i  </a:t>
            </a:r>
            <a:r>
              <a:rPr sz="1088" b="1" spc="-23" dirty="0">
                <a:solidFill>
                  <a:srgbClr val="EAB40E"/>
                </a:solidFill>
                <a:latin typeface="Tahoma"/>
                <a:cs typeface="Tahoma"/>
              </a:rPr>
              <a:t>pri</a:t>
            </a:r>
            <a:r>
              <a:rPr sz="1088" b="1" spc="-8" dirty="0">
                <a:solidFill>
                  <a:srgbClr val="EAB40E"/>
                </a:solidFill>
                <a:latin typeface="Tahoma"/>
                <a:cs typeface="Tahoma"/>
              </a:rPr>
              <a:t>ba</a:t>
            </a:r>
            <a:r>
              <a:rPr sz="1088" b="1" spc="-23" dirty="0">
                <a:solidFill>
                  <a:srgbClr val="EAB40E"/>
                </a:solidFill>
                <a:latin typeface="Tahoma"/>
                <a:cs typeface="Tahoma"/>
              </a:rPr>
              <a:t>d</a:t>
            </a:r>
            <a:r>
              <a:rPr sz="1088" b="1" dirty="0">
                <a:solidFill>
                  <a:srgbClr val="EAB40E"/>
                </a:solidFill>
                <a:latin typeface="Tahoma"/>
                <a:cs typeface="Tahoma"/>
              </a:rPr>
              <a:t>i</a:t>
            </a:r>
            <a:r>
              <a:rPr sz="1088" b="1" spc="-113" dirty="0">
                <a:solidFill>
                  <a:srgbClr val="EAB40E"/>
                </a:solidFill>
                <a:latin typeface="Tahoma"/>
                <a:cs typeface="Tahoma"/>
              </a:rPr>
              <a:t> </a:t>
            </a:r>
            <a:r>
              <a:rPr sz="1088" spc="-4" dirty="0">
                <a:solidFill>
                  <a:srgbClr val="FFFFFF"/>
                </a:solidFill>
                <a:latin typeface="Tahoma"/>
                <a:cs typeface="Tahoma"/>
              </a:rPr>
              <a:t>k</a:t>
            </a:r>
            <a:r>
              <a:rPr sz="1088" spc="34" dirty="0">
                <a:solidFill>
                  <a:srgbClr val="FFFFFF"/>
                </a:solidFill>
                <a:latin typeface="Tahoma"/>
                <a:cs typeface="Tahoma"/>
              </a:rPr>
              <a:t>o</a:t>
            </a:r>
            <a:r>
              <a:rPr sz="1088" spc="38" dirty="0">
                <a:solidFill>
                  <a:srgbClr val="FFFFFF"/>
                </a:solidFill>
                <a:latin typeface="Tahoma"/>
                <a:cs typeface="Tahoma"/>
              </a:rPr>
              <a:t>r</a:t>
            </a:r>
            <a:r>
              <a:rPr sz="1088" spc="41" dirty="0">
                <a:solidFill>
                  <a:srgbClr val="FFFFFF"/>
                </a:solidFill>
                <a:latin typeface="Tahoma"/>
                <a:cs typeface="Tahoma"/>
              </a:rPr>
              <a:t>ba</a:t>
            </a:r>
            <a:r>
              <a:rPr sz="1088" spc="4" dirty="0">
                <a:solidFill>
                  <a:srgbClr val="FFFFFF"/>
                </a:solidFill>
                <a:latin typeface="Tahoma"/>
                <a:cs typeface="Tahoma"/>
              </a:rPr>
              <a:t>n</a:t>
            </a:r>
            <a:r>
              <a:rPr sz="1088" spc="38" dirty="0">
                <a:solidFill>
                  <a:srgbClr val="FFFFFF"/>
                </a:solidFill>
                <a:latin typeface="Tahoma"/>
                <a:cs typeface="Tahoma"/>
              </a:rPr>
              <a:t> </a:t>
            </a:r>
            <a:r>
              <a:rPr sz="1088" spc="11" dirty="0">
                <a:solidFill>
                  <a:srgbClr val="FFFFFF"/>
                </a:solidFill>
                <a:latin typeface="Tahoma"/>
                <a:cs typeface="Tahoma"/>
              </a:rPr>
              <a:t>y</a:t>
            </a:r>
            <a:r>
              <a:rPr sz="1088" spc="38" dirty="0">
                <a:solidFill>
                  <a:srgbClr val="FFFFFF"/>
                </a:solidFill>
                <a:latin typeface="Tahoma"/>
                <a:cs typeface="Tahoma"/>
              </a:rPr>
              <a:t>an</a:t>
            </a:r>
            <a:r>
              <a:rPr sz="1088" spc="4" dirty="0">
                <a:solidFill>
                  <a:srgbClr val="FFFFFF"/>
                </a:solidFill>
                <a:latin typeface="Tahoma"/>
                <a:cs typeface="Tahoma"/>
              </a:rPr>
              <a:t>g</a:t>
            </a:r>
            <a:r>
              <a:rPr sz="1088" spc="23" dirty="0">
                <a:solidFill>
                  <a:srgbClr val="FFFFFF"/>
                </a:solidFill>
                <a:latin typeface="Tahoma"/>
                <a:cs typeface="Tahoma"/>
              </a:rPr>
              <a:t> </a:t>
            </a:r>
            <a:r>
              <a:rPr sz="1088" spc="41" dirty="0">
                <a:solidFill>
                  <a:srgbClr val="FFFFFF"/>
                </a:solidFill>
                <a:latin typeface="Tahoma"/>
                <a:cs typeface="Tahoma"/>
              </a:rPr>
              <a:t>b</a:t>
            </a:r>
            <a:r>
              <a:rPr sz="1088" spc="34" dirty="0">
                <a:solidFill>
                  <a:srgbClr val="FFFFFF"/>
                </a:solidFill>
                <a:latin typeface="Tahoma"/>
                <a:cs typeface="Tahoma"/>
              </a:rPr>
              <a:t>e</a:t>
            </a:r>
            <a:r>
              <a:rPr sz="1088" spc="38" dirty="0">
                <a:solidFill>
                  <a:srgbClr val="FFFFFF"/>
                </a:solidFill>
                <a:latin typeface="Tahoma"/>
                <a:cs typeface="Tahoma"/>
              </a:rPr>
              <a:t>rnuan</a:t>
            </a:r>
            <a:r>
              <a:rPr sz="1088" spc="45" dirty="0">
                <a:solidFill>
                  <a:srgbClr val="FFFFFF"/>
                </a:solidFill>
                <a:latin typeface="Tahoma"/>
                <a:cs typeface="Tahoma"/>
              </a:rPr>
              <a:t>s</a:t>
            </a:r>
            <a:r>
              <a:rPr sz="1088" spc="4" dirty="0">
                <a:solidFill>
                  <a:srgbClr val="FFFFFF"/>
                </a:solidFill>
                <a:latin typeface="Tahoma"/>
                <a:cs typeface="Tahoma"/>
              </a:rPr>
              <a:t>a</a:t>
            </a:r>
            <a:r>
              <a:rPr sz="1088" dirty="0">
                <a:solidFill>
                  <a:srgbClr val="FFFFFF"/>
                </a:solidFill>
                <a:latin typeface="Tahoma"/>
                <a:cs typeface="Tahoma"/>
              </a:rPr>
              <a:t> </a:t>
            </a:r>
            <a:r>
              <a:rPr sz="1088" spc="34" dirty="0">
                <a:solidFill>
                  <a:srgbClr val="FFFFFF"/>
                </a:solidFill>
                <a:latin typeface="Tahoma"/>
                <a:cs typeface="Tahoma"/>
              </a:rPr>
              <a:t>se</a:t>
            </a:r>
            <a:r>
              <a:rPr sz="1088" spc="30" dirty="0">
                <a:solidFill>
                  <a:srgbClr val="FFFFFF"/>
                </a:solidFill>
                <a:latin typeface="Tahoma"/>
                <a:cs typeface="Tahoma"/>
              </a:rPr>
              <a:t>k</a:t>
            </a:r>
            <a:r>
              <a:rPr sz="1088" spc="34" dirty="0">
                <a:solidFill>
                  <a:srgbClr val="FFFFFF"/>
                </a:solidFill>
                <a:latin typeface="Tahoma"/>
                <a:cs typeface="Tahoma"/>
              </a:rPr>
              <a:t>s</a:t>
            </a:r>
            <a:r>
              <a:rPr sz="1088" spc="38" dirty="0">
                <a:solidFill>
                  <a:srgbClr val="FFFFFF"/>
                </a:solidFill>
                <a:latin typeface="Tahoma"/>
                <a:cs typeface="Tahoma"/>
              </a:rPr>
              <a:t>ua</a:t>
            </a:r>
            <a:r>
              <a:rPr sz="1088" dirty="0">
                <a:solidFill>
                  <a:srgbClr val="FFFFFF"/>
                </a:solidFill>
                <a:latin typeface="Tahoma"/>
                <a:cs typeface="Tahoma"/>
              </a:rPr>
              <a:t>l</a:t>
            </a:r>
            <a:endParaRPr sz="1088">
              <a:latin typeface="Tahoma"/>
              <a:cs typeface="Tahoma"/>
            </a:endParaRPr>
          </a:p>
        </p:txBody>
      </p:sp>
      <p:sp>
        <p:nvSpPr>
          <p:cNvPr id="10" name="object 10"/>
          <p:cNvSpPr txBox="1"/>
          <p:nvPr/>
        </p:nvSpPr>
        <p:spPr>
          <a:xfrm>
            <a:off x="4772787" y="3110714"/>
            <a:ext cx="3847624" cy="577915"/>
          </a:xfrm>
          <a:prstGeom prst="rect">
            <a:avLst/>
          </a:prstGeom>
        </p:spPr>
        <p:txBody>
          <a:bodyPr vert="horz" wrap="square" lIns="0" tIns="10478" rIns="0" bIns="0" rtlCol="0">
            <a:spAutoFit/>
          </a:bodyPr>
          <a:lstStyle/>
          <a:p>
            <a:pPr marL="9525" marR="3810" algn="just">
              <a:lnSpc>
                <a:spcPct val="116599"/>
              </a:lnSpc>
              <a:spcBef>
                <a:spcPts val="83"/>
              </a:spcBef>
            </a:pPr>
            <a:r>
              <a:rPr sz="1088" spc="34" dirty="0">
                <a:solidFill>
                  <a:srgbClr val="FFFFFF"/>
                </a:solidFill>
                <a:latin typeface="Tahoma"/>
                <a:cs typeface="Tahoma"/>
              </a:rPr>
              <a:t>perbuatan </a:t>
            </a:r>
            <a:r>
              <a:rPr sz="1088" b="1" spc="-19" dirty="0">
                <a:solidFill>
                  <a:srgbClr val="EAB40E"/>
                </a:solidFill>
                <a:latin typeface="Tahoma"/>
                <a:cs typeface="Tahoma"/>
              </a:rPr>
              <a:t>mengintip </a:t>
            </a:r>
            <a:r>
              <a:rPr sz="1088" spc="19" dirty="0">
                <a:solidFill>
                  <a:srgbClr val="FFFFFF"/>
                </a:solidFill>
                <a:latin typeface="Tahoma"/>
                <a:cs typeface="Tahoma"/>
              </a:rPr>
              <a:t>atau </a:t>
            </a:r>
            <a:r>
              <a:rPr sz="1088" spc="41" dirty="0">
                <a:solidFill>
                  <a:srgbClr val="FFFFFF"/>
                </a:solidFill>
                <a:latin typeface="Tahoma"/>
                <a:cs typeface="Tahoma"/>
              </a:rPr>
              <a:t>dengan </a:t>
            </a:r>
            <a:r>
              <a:rPr sz="1088" spc="34" dirty="0">
                <a:solidFill>
                  <a:srgbClr val="FFFFFF"/>
                </a:solidFill>
                <a:latin typeface="Tahoma"/>
                <a:cs typeface="Tahoma"/>
              </a:rPr>
              <a:t>sengaja </a:t>
            </a:r>
            <a:r>
              <a:rPr sz="1088" spc="23" dirty="0">
                <a:solidFill>
                  <a:srgbClr val="FFFFFF"/>
                </a:solidFill>
                <a:latin typeface="Tahoma"/>
                <a:cs typeface="Tahoma"/>
              </a:rPr>
              <a:t>melihat </a:t>
            </a:r>
            <a:r>
              <a:rPr sz="1088" spc="26" dirty="0">
                <a:solidFill>
                  <a:srgbClr val="FFFFFF"/>
                </a:solidFill>
                <a:latin typeface="Tahoma"/>
                <a:cs typeface="Tahoma"/>
              </a:rPr>
              <a:t>korban </a:t>
            </a:r>
            <a:r>
              <a:rPr sz="1088" spc="-330" dirty="0">
                <a:solidFill>
                  <a:srgbClr val="FFFFFF"/>
                </a:solidFill>
                <a:latin typeface="Tahoma"/>
                <a:cs typeface="Tahoma"/>
              </a:rPr>
              <a:t> </a:t>
            </a:r>
            <a:r>
              <a:rPr sz="1088" spc="23" dirty="0">
                <a:solidFill>
                  <a:srgbClr val="FFFFFF"/>
                </a:solidFill>
                <a:latin typeface="Tahoma"/>
                <a:cs typeface="Tahoma"/>
              </a:rPr>
              <a:t>yang </a:t>
            </a:r>
            <a:r>
              <a:rPr sz="1088" spc="49" dirty="0">
                <a:solidFill>
                  <a:srgbClr val="FFFFFF"/>
                </a:solidFill>
                <a:latin typeface="Tahoma"/>
                <a:cs typeface="Tahoma"/>
              </a:rPr>
              <a:t>sedang </a:t>
            </a:r>
            <a:r>
              <a:rPr sz="1088" spc="30" dirty="0">
                <a:solidFill>
                  <a:srgbClr val="FFFFFF"/>
                </a:solidFill>
                <a:latin typeface="Tahoma"/>
                <a:cs typeface="Tahoma"/>
              </a:rPr>
              <a:t>melakukan </a:t>
            </a:r>
            <a:r>
              <a:rPr sz="1088" spc="26" dirty="0">
                <a:solidFill>
                  <a:srgbClr val="FFFFFF"/>
                </a:solidFill>
                <a:latin typeface="Tahoma"/>
                <a:cs typeface="Tahoma"/>
              </a:rPr>
              <a:t>kegiatan </a:t>
            </a:r>
            <a:r>
              <a:rPr sz="1088" spc="38" dirty="0">
                <a:solidFill>
                  <a:srgbClr val="FFFFFF"/>
                </a:solidFill>
                <a:latin typeface="Tahoma"/>
                <a:cs typeface="Tahoma"/>
              </a:rPr>
              <a:t>secara </a:t>
            </a:r>
            <a:r>
              <a:rPr sz="1088" spc="34" dirty="0">
                <a:solidFill>
                  <a:srgbClr val="FFFFFF"/>
                </a:solidFill>
                <a:latin typeface="Tahoma"/>
                <a:cs typeface="Tahoma"/>
              </a:rPr>
              <a:t>pribadi </a:t>
            </a:r>
            <a:r>
              <a:rPr sz="1088" spc="23" dirty="0">
                <a:solidFill>
                  <a:srgbClr val="FFFFFF"/>
                </a:solidFill>
                <a:latin typeface="Tahoma"/>
                <a:cs typeface="Tahoma"/>
              </a:rPr>
              <a:t>dan/atau </a:t>
            </a:r>
            <a:r>
              <a:rPr sz="1088" spc="26" dirty="0">
                <a:solidFill>
                  <a:srgbClr val="FFFFFF"/>
                </a:solidFill>
                <a:latin typeface="Tahoma"/>
                <a:cs typeface="Tahoma"/>
              </a:rPr>
              <a:t> </a:t>
            </a:r>
            <a:r>
              <a:rPr sz="1088" spc="45" dirty="0">
                <a:solidFill>
                  <a:srgbClr val="FFFFFF"/>
                </a:solidFill>
                <a:latin typeface="Tahoma"/>
                <a:cs typeface="Tahoma"/>
              </a:rPr>
              <a:t>pada</a:t>
            </a:r>
            <a:r>
              <a:rPr sz="1088" dirty="0">
                <a:solidFill>
                  <a:srgbClr val="FFFFFF"/>
                </a:solidFill>
                <a:latin typeface="Tahoma"/>
                <a:cs typeface="Tahoma"/>
              </a:rPr>
              <a:t> </a:t>
            </a:r>
            <a:r>
              <a:rPr sz="1088" spc="30" dirty="0">
                <a:solidFill>
                  <a:srgbClr val="FFFFFF"/>
                </a:solidFill>
                <a:latin typeface="Tahoma"/>
                <a:cs typeface="Tahoma"/>
              </a:rPr>
              <a:t>ruang</a:t>
            </a:r>
            <a:r>
              <a:rPr sz="1088" spc="-4" dirty="0">
                <a:solidFill>
                  <a:srgbClr val="FFFFFF"/>
                </a:solidFill>
                <a:latin typeface="Tahoma"/>
                <a:cs typeface="Tahoma"/>
              </a:rPr>
              <a:t> </a:t>
            </a:r>
            <a:r>
              <a:rPr sz="1088" spc="23" dirty="0">
                <a:solidFill>
                  <a:srgbClr val="FFFFFF"/>
                </a:solidFill>
                <a:latin typeface="Tahoma"/>
                <a:cs typeface="Tahoma"/>
              </a:rPr>
              <a:t>yang</a:t>
            </a:r>
            <a:r>
              <a:rPr sz="1088" spc="26" dirty="0">
                <a:solidFill>
                  <a:srgbClr val="FFFFFF"/>
                </a:solidFill>
                <a:latin typeface="Tahoma"/>
                <a:cs typeface="Tahoma"/>
              </a:rPr>
              <a:t> </a:t>
            </a:r>
            <a:r>
              <a:rPr sz="1088" spc="30" dirty="0">
                <a:solidFill>
                  <a:srgbClr val="FFFFFF"/>
                </a:solidFill>
                <a:latin typeface="Tahoma"/>
                <a:cs typeface="Tahoma"/>
              </a:rPr>
              <a:t>bersifat</a:t>
            </a:r>
            <a:r>
              <a:rPr sz="1088" spc="23" dirty="0">
                <a:solidFill>
                  <a:srgbClr val="FFFFFF"/>
                </a:solidFill>
                <a:latin typeface="Tahoma"/>
                <a:cs typeface="Tahoma"/>
              </a:rPr>
              <a:t> </a:t>
            </a:r>
            <a:r>
              <a:rPr sz="1088" spc="34" dirty="0">
                <a:solidFill>
                  <a:srgbClr val="FFFFFF"/>
                </a:solidFill>
                <a:latin typeface="Tahoma"/>
                <a:cs typeface="Tahoma"/>
              </a:rPr>
              <a:t>pribadi</a:t>
            </a:r>
            <a:endParaRPr sz="1088">
              <a:latin typeface="Tahoma"/>
              <a:cs typeface="Tahoma"/>
            </a:endParaRPr>
          </a:p>
        </p:txBody>
      </p:sp>
      <p:sp>
        <p:nvSpPr>
          <p:cNvPr id="11" name="object 11"/>
          <p:cNvSpPr txBox="1"/>
          <p:nvPr/>
        </p:nvSpPr>
        <p:spPr>
          <a:xfrm>
            <a:off x="4772786" y="3927220"/>
            <a:ext cx="3706178" cy="577433"/>
          </a:xfrm>
          <a:prstGeom prst="rect">
            <a:avLst/>
          </a:prstGeom>
        </p:spPr>
        <p:txBody>
          <a:bodyPr vert="horz" wrap="square" lIns="0" tIns="10001" rIns="0" bIns="0" rtlCol="0">
            <a:spAutoFit/>
          </a:bodyPr>
          <a:lstStyle/>
          <a:p>
            <a:pPr marL="9525" marR="3810">
              <a:lnSpc>
                <a:spcPct val="116599"/>
              </a:lnSpc>
              <a:spcBef>
                <a:spcPts val="79"/>
              </a:spcBef>
            </a:pPr>
            <a:r>
              <a:rPr sz="1088" spc="41" dirty="0">
                <a:solidFill>
                  <a:srgbClr val="FFFFFF"/>
                </a:solidFill>
                <a:latin typeface="Tahoma"/>
                <a:cs typeface="Tahoma"/>
              </a:rPr>
              <a:t>p</a:t>
            </a:r>
            <a:r>
              <a:rPr sz="1088" spc="34" dirty="0">
                <a:solidFill>
                  <a:srgbClr val="FFFFFF"/>
                </a:solidFill>
                <a:latin typeface="Tahoma"/>
                <a:cs typeface="Tahoma"/>
              </a:rPr>
              <a:t>e</a:t>
            </a:r>
            <a:r>
              <a:rPr sz="1088" spc="38" dirty="0">
                <a:solidFill>
                  <a:srgbClr val="FFFFFF"/>
                </a:solidFill>
                <a:latin typeface="Tahoma"/>
                <a:cs typeface="Tahoma"/>
              </a:rPr>
              <a:t>r</a:t>
            </a:r>
            <a:r>
              <a:rPr sz="1088" spc="41" dirty="0">
                <a:solidFill>
                  <a:srgbClr val="FFFFFF"/>
                </a:solidFill>
                <a:latin typeface="Tahoma"/>
                <a:cs typeface="Tahoma"/>
              </a:rPr>
              <a:t>b</a:t>
            </a:r>
            <a:r>
              <a:rPr sz="1088" spc="38" dirty="0">
                <a:solidFill>
                  <a:srgbClr val="FFFFFF"/>
                </a:solidFill>
                <a:latin typeface="Tahoma"/>
                <a:cs typeface="Tahoma"/>
              </a:rPr>
              <a:t>ua</a:t>
            </a:r>
            <a:r>
              <a:rPr sz="1088" spc="26" dirty="0">
                <a:solidFill>
                  <a:srgbClr val="FFFFFF"/>
                </a:solidFill>
                <a:latin typeface="Tahoma"/>
                <a:cs typeface="Tahoma"/>
              </a:rPr>
              <a:t>t</a:t>
            </a:r>
            <a:r>
              <a:rPr sz="1088" spc="49" dirty="0">
                <a:solidFill>
                  <a:srgbClr val="FFFFFF"/>
                </a:solidFill>
                <a:latin typeface="Tahoma"/>
                <a:cs typeface="Tahoma"/>
              </a:rPr>
              <a:t>a</a:t>
            </a:r>
            <a:r>
              <a:rPr sz="1088" spc="4" dirty="0">
                <a:solidFill>
                  <a:srgbClr val="FFFFFF"/>
                </a:solidFill>
                <a:latin typeface="Tahoma"/>
                <a:cs typeface="Tahoma"/>
              </a:rPr>
              <a:t>n</a:t>
            </a:r>
            <a:r>
              <a:rPr sz="1088" spc="19" dirty="0">
                <a:solidFill>
                  <a:srgbClr val="FFFFFF"/>
                </a:solidFill>
                <a:latin typeface="Tahoma"/>
                <a:cs typeface="Tahoma"/>
              </a:rPr>
              <a:t> </a:t>
            </a:r>
            <a:r>
              <a:rPr sz="1088" b="1" spc="-34" dirty="0">
                <a:solidFill>
                  <a:srgbClr val="EAB40E"/>
                </a:solidFill>
                <a:latin typeface="Tahoma"/>
                <a:cs typeface="Tahoma"/>
              </a:rPr>
              <a:t>mem</a:t>
            </a:r>
            <a:r>
              <a:rPr sz="1088" b="1" spc="-26" dirty="0">
                <a:solidFill>
                  <a:srgbClr val="EAB40E"/>
                </a:solidFill>
                <a:latin typeface="Tahoma"/>
                <a:cs typeface="Tahoma"/>
              </a:rPr>
              <a:t>b</a:t>
            </a:r>
            <a:r>
              <a:rPr sz="1088" b="1" spc="-34" dirty="0">
                <a:solidFill>
                  <a:srgbClr val="EAB40E"/>
                </a:solidFill>
                <a:latin typeface="Tahoma"/>
                <a:cs typeface="Tahoma"/>
              </a:rPr>
              <a:t>u</a:t>
            </a:r>
            <a:r>
              <a:rPr sz="1088" b="1" spc="-38" dirty="0">
                <a:solidFill>
                  <a:srgbClr val="EAB40E"/>
                </a:solidFill>
                <a:latin typeface="Tahoma"/>
                <a:cs typeface="Tahoma"/>
              </a:rPr>
              <a:t>j</a:t>
            </a:r>
            <a:r>
              <a:rPr sz="1088" b="1" spc="-34" dirty="0">
                <a:solidFill>
                  <a:srgbClr val="EAB40E"/>
                </a:solidFill>
                <a:latin typeface="Tahoma"/>
                <a:cs typeface="Tahoma"/>
              </a:rPr>
              <a:t>u</a:t>
            </a:r>
            <a:r>
              <a:rPr sz="1088" b="1" spc="-68" dirty="0">
                <a:solidFill>
                  <a:srgbClr val="EAB40E"/>
                </a:solidFill>
                <a:latin typeface="Tahoma"/>
                <a:cs typeface="Tahoma"/>
              </a:rPr>
              <a:t>k</a:t>
            </a:r>
            <a:r>
              <a:rPr sz="1088" b="1" dirty="0">
                <a:solidFill>
                  <a:srgbClr val="EAB40E"/>
                </a:solidFill>
                <a:latin typeface="Tahoma"/>
                <a:cs typeface="Tahoma"/>
              </a:rPr>
              <a:t>,</a:t>
            </a:r>
            <a:r>
              <a:rPr sz="1088" b="1" spc="-120" dirty="0">
                <a:solidFill>
                  <a:srgbClr val="EAB40E"/>
                </a:solidFill>
                <a:latin typeface="Tahoma"/>
                <a:cs typeface="Tahoma"/>
              </a:rPr>
              <a:t> </a:t>
            </a:r>
            <a:r>
              <a:rPr sz="1088" b="1" spc="-53" dirty="0">
                <a:solidFill>
                  <a:srgbClr val="EAB40E"/>
                </a:solidFill>
                <a:latin typeface="Tahoma"/>
                <a:cs typeface="Tahoma"/>
              </a:rPr>
              <a:t>men</a:t>
            </a:r>
            <a:r>
              <a:rPr sz="1088" b="1" spc="-56" dirty="0">
                <a:solidFill>
                  <a:srgbClr val="EAB40E"/>
                </a:solidFill>
                <a:latin typeface="Tahoma"/>
                <a:cs typeface="Tahoma"/>
              </a:rPr>
              <a:t>j</a:t>
            </a:r>
            <a:r>
              <a:rPr sz="1088" b="1" spc="-45" dirty="0">
                <a:solidFill>
                  <a:srgbClr val="EAB40E"/>
                </a:solidFill>
                <a:latin typeface="Tahoma"/>
                <a:cs typeface="Tahoma"/>
              </a:rPr>
              <a:t>a</a:t>
            </a:r>
            <a:r>
              <a:rPr sz="1088" b="1" spc="-53" dirty="0">
                <a:solidFill>
                  <a:srgbClr val="EAB40E"/>
                </a:solidFill>
                <a:latin typeface="Tahoma"/>
                <a:cs typeface="Tahoma"/>
              </a:rPr>
              <a:t>n</a:t>
            </a:r>
            <a:r>
              <a:rPr sz="1088" b="1" spc="-60" dirty="0">
                <a:solidFill>
                  <a:srgbClr val="EAB40E"/>
                </a:solidFill>
                <a:latin typeface="Tahoma"/>
                <a:cs typeface="Tahoma"/>
              </a:rPr>
              <a:t>ji</a:t>
            </a:r>
            <a:r>
              <a:rPr sz="1088" b="1" spc="-68" dirty="0">
                <a:solidFill>
                  <a:srgbClr val="EAB40E"/>
                </a:solidFill>
                <a:latin typeface="Tahoma"/>
                <a:cs typeface="Tahoma"/>
              </a:rPr>
              <a:t>k</a:t>
            </a:r>
            <a:r>
              <a:rPr sz="1088" b="1" spc="-26" dirty="0">
                <a:solidFill>
                  <a:srgbClr val="EAB40E"/>
                </a:solidFill>
                <a:latin typeface="Tahoma"/>
                <a:cs typeface="Tahoma"/>
              </a:rPr>
              <a:t>a</a:t>
            </a:r>
            <a:r>
              <a:rPr sz="1088" b="1" spc="-34" dirty="0">
                <a:solidFill>
                  <a:srgbClr val="EAB40E"/>
                </a:solidFill>
                <a:latin typeface="Tahoma"/>
                <a:cs typeface="Tahoma"/>
              </a:rPr>
              <a:t>n</a:t>
            </a:r>
            <a:r>
              <a:rPr sz="1088" b="1" dirty="0">
                <a:solidFill>
                  <a:srgbClr val="EAB40E"/>
                </a:solidFill>
                <a:latin typeface="Tahoma"/>
                <a:cs typeface="Tahoma"/>
              </a:rPr>
              <a:t>,</a:t>
            </a:r>
            <a:r>
              <a:rPr sz="1088" b="1" spc="-49" dirty="0">
                <a:solidFill>
                  <a:srgbClr val="EAB40E"/>
                </a:solidFill>
                <a:latin typeface="Tahoma"/>
                <a:cs typeface="Tahoma"/>
              </a:rPr>
              <a:t> </a:t>
            </a:r>
            <a:r>
              <a:rPr sz="1088" b="1" spc="-26" dirty="0">
                <a:solidFill>
                  <a:srgbClr val="EAB40E"/>
                </a:solidFill>
                <a:latin typeface="Tahoma"/>
                <a:cs typeface="Tahoma"/>
              </a:rPr>
              <a:t>a</a:t>
            </a:r>
            <a:r>
              <a:rPr sz="1088" b="1" spc="-41" dirty="0">
                <a:solidFill>
                  <a:srgbClr val="EAB40E"/>
                </a:solidFill>
                <a:latin typeface="Tahoma"/>
                <a:cs typeface="Tahoma"/>
              </a:rPr>
              <a:t>t</a:t>
            </a:r>
            <a:r>
              <a:rPr sz="1088" b="1" spc="-26" dirty="0">
                <a:solidFill>
                  <a:srgbClr val="EAB40E"/>
                </a:solidFill>
                <a:latin typeface="Tahoma"/>
                <a:cs typeface="Tahoma"/>
              </a:rPr>
              <a:t>a</a:t>
            </a:r>
            <a:r>
              <a:rPr sz="1088" b="1" spc="4" dirty="0">
                <a:solidFill>
                  <a:srgbClr val="EAB40E"/>
                </a:solidFill>
                <a:latin typeface="Tahoma"/>
                <a:cs typeface="Tahoma"/>
              </a:rPr>
              <a:t>u</a:t>
            </a:r>
            <a:r>
              <a:rPr sz="1088" b="1" spc="-105" dirty="0">
                <a:solidFill>
                  <a:srgbClr val="EAB40E"/>
                </a:solidFill>
                <a:latin typeface="Tahoma"/>
                <a:cs typeface="Tahoma"/>
              </a:rPr>
              <a:t> </a:t>
            </a:r>
            <a:r>
              <a:rPr sz="1088" b="1" spc="-34" dirty="0">
                <a:solidFill>
                  <a:srgbClr val="EAB40E"/>
                </a:solidFill>
                <a:latin typeface="Tahoma"/>
                <a:cs typeface="Tahoma"/>
              </a:rPr>
              <a:t>men</a:t>
            </a:r>
            <a:r>
              <a:rPr sz="1088" b="1" spc="-26" dirty="0">
                <a:solidFill>
                  <a:srgbClr val="EAB40E"/>
                </a:solidFill>
                <a:latin typeface="Tahoma"/>
                <a:cs typeface="Tahoma"/>
              </a:rPr>
              <a:t>a</a:t>
            </a:r>
            <a:r>
              <a:rPr sz="1088" b="1" spc="-38" dirty="0">
                <a:solidFill>
                  <a:srgbClr val="EAB40E"/>
                </a:solidFill>
                <a:latin typeface="Tahoma"/>
                <a:cs typeface="Tahoma"/>
              </a:rPr>
              <a:t>w</a:t>
            </a:r>
            <a:r>
              <a:rPr sz="1088" b="1" spc="-26" dirty="0">
                <a:solidFill>
                  <a:srgbClr val="EAB40E"/>
                </a:solidFill>
                <a:latin typeface="Tahoma"/>
                <a:cs typeface="Tahoma"/>
              </a:rPr>
              <a:t>a</a:t>
            </a:r>
            <a:r>
              <a:rPr sz="1088" b="1" spc="-41" dirty="0">
                <a:solidFill>
                  <a:srgbClr val="EAB40E"/>
                </a:solidFill>
                <a:latin typeface="Tahoma"/>
                <a:cs typeface="Tahoma"/>
              </a:rPr>
              <a:t>r</a:t>
            </a:r>
            <a:r>
              <a:rPr sz="1088" b="1" spc="-68" dirty="0">
                <a:solidFill>
                  <a:srgbClr val="EAB40E"/>
                </a:solidFill>
                <a:latin typeface="Tahoma"/>
                <a:cs typeface="Tahoma"/>
              </a:rPr>
              <a:t>k</a:t>
            </a:r>
            <a:r>
              <a:rPr sz="1088" b="1" spc="-8" dirty="0">
                <a:solidFill>
                  <a:srgbClr val="EAB40E"/>
                </a:solidFill>
                <a:latin typeface="Tahoma"/>
                <a:cs typeface="Tahoma"/>
              </a:rPr>
              <a:t>an  </a:t>
            </a:r>
            <a:r>
              <a:rPr sz="1088" spc="30" dirty="0">
                <a:solidFill>
                  <a:srgbClr val="FFFFFF"/>
                </a:solidFill>
                <a:latin typeface="Tahoma"/>
                <a:cs typeface="Tahoma"/>
              </a:rPr>
              <a:t>sesuatu</a:t>
            </a:r>
            <a:r>
              <a:rPr sz="1088" spc="98" dirty="0">
                <a:solidFill>
                  <a:srgbClr val="FFFFFF"/>
                </a:solidFill>
                <a:latin typeface="Tahoma"/>
                <a:cs typeface="Tahoma"/>
              </a:rPr>
              <a:t> </a:t>
            </a:r>
            <a:r>
              <a:rPr sz="1088" spc="26" dirty="0">
                <a:solidFill>
                  <a:srgbClr val="FFFFFF"/>
                </a:solidFill>
                <a:latin typeface="Tahoma"/>
                <a:cs typeface="Tahoma"/>
              </a:rPr>
              <a:t>korban </a:t>
            </a:r>
            <a:r>
              <a:rPr sz="1088" spc="15" dirty="0">
                <a:solidFill>
                  <a:srgbClr val="FFFFFF"/>
                </a:solidFill>
                <a:latin typeface="Tahoma"/>
                <a:cs typeface="Tahoma"/>
              </a:rPr>
              <a:t>untuk</a:t>
            </a:r>
            <a:r>
              <a:rPr sz="1088" spc="19" dirty="0">
                <a:solidFill>
                  <a:srgbClr val="FFFFFF"/>
                </a:solidFill>
                <a:latin typeface="Tahoma"/>
                <a:cs typeface="Tahoma"/>
              </a:rPr>
              <a:t> </a:t>
            </a:r>
            <a:r>
              <a:rPr sz="1088" spc="30" dirty="0">
                <a:solidFill>
                  <a:srgbClr val="FFFFFF"/>
                </a:solidFill>
                <a:latin typeface="Tahoma"/>
                <a:cs typeface="Tahoma"/>
              </a:rPr>
              <a:t>melakukan</a:t>
            </a:r>
            <a:r>
              <a:rPr sz="1088" spc="8" dirty="0">
                <a:solidFill>
                  <a:srgbClr val="FFFFFF"/>
                </a:solidFill>
                <a:latin typeface="Tahoma"/>
                <a:cs typeface="Tahoma"/>
              </a:rPr>
              <a:t> </a:t>
            </a:r>
            <a:r>
              <a:rPr sz="1088" spc="26" dirty="0">
                <a:solidFill>
                  <a:srgbClr val="FFFFFF"/>
                </a:solidFill>
                <a:latin typeface="Tahoma"/>
                <a:cs typeface="Tahoma"/>
              </a:rPr>
              <a:t>transaksi</a:t>
            </a:r>
            <a:r>
              <a:rPr sz="1088" spc="34" dirty="0">
                <a:solidFill>
                  <a:srgbClr val="FFFFFF"/>
                </a:solidFill>
                <a:latin typeface="Tahoma"/>
                <a:cs typeface="Tahoma"/>
              </a:rPr>
              <a:t> </a:t>
            </a:r>
            <a:r>
              <a:rPr sz="1088" spc="26" dirty="0">
                <a:solidFill>
                  <a:srgbClr val="FFFFFF"/>
                </a:solidFill>
                <a:latin typeface="Tahoma"/>
                <a:cs typeface="Tahoma"/>
              </a:rPr>
              <a:t>atau</a:t>
            </a:r>
            <a:r>
              <a:rPr sz="1088" spc="8" dirty="0">
                <a:solidFill>
                  <a:srgbClr val="FFFFFF"/>
                </a:solidFill>
                <a:latin typeface="Tahoma"/>
                <a:cs typeface="Tahoma"/>
              </a:rPr>
              <a:t> </a:t>
            </a:r>
            <a:r>
              <a:rPr sz="1088" spc="30" dirty="0">
                <a:solidFill>
                  <a:srgbClr val="FFFFFF"/>
                </a:solidFill>
                <a:latin typeface="Tahoma"/>
                <a:cs typeface="Tahoma"/>
              </a:rPr>
              <a:t>kegiatan </a:t>
            </a:r>
            <a:r>
              <a:rPr sz="1088" spc="-330" dirty="0">
                <a:solidFill>
                  <a:srgbClr val="FFFFFF"/>
                </a:solidFill>
                <a:latin typeface="Tahoma"/>
                <a:cs typeface="Tahoma"/>
              </a:rPr>
              <a:t> </a:t>
            </a:r>
            <a:r>
              <a:rPr sz="1088" spc="30" dirty="0">
                <a:solidFill>
                  <a:srgbClr val="FFFFFF"/>
                </a:solidFill>
                <a:latin typeface="Tahoma"/>
                <a:cs typeface="Tahoma"/>
              </a:rPr>
              <a:t>seksual</a:t>
            </a:r>
            <a:endParaRPr sz="1088">
              <a:latin typeface="Tahoma"/>
              <a:cs typeface="Tahoma"/>
            </a:endParaRPr>
          </a:p>
        </p:txBody>
      </p:sp>
      <p:sp>
        <p:nvSpPr>
          <p:cNvPr id="12" name="object 12"/>
          <p:cNvSpPr txBox="1">
            <a:spLocks noGrp="1"/>
          </p:cNvSpPr>
          <p:nvPr>
            <p:ph type="title"/>
          </p:nvPr>
        </p:nvSpPr>
        <p:spPr>
          <a:xfrm>
            <a:off x="400051" y="1014249"/>
            <a:ext cx="8401049" cy="652903"/>
          </a:xfrm>
          <a:prstGeom prst="rect">
            <a:avLst/>
          </a:prstGeom>
        </p:spPr>
        <p:txBody>
          <a:bodyPr vert="horz" wrap="square" lIns="0" tIns="83344" rIns="0" bIns="0" rtlCol="0" anchor="ctr">
            <a:spAutoFit/>
          </a:bodyPr>
          <a:lstStyle/>
          <a:p>
            <a:pPr marL="569595" marR="3810" indent="-560546" algn="ctr">
              <a:lnSpc>
                <a:spcPct val="77200"/>
              </a:lnSpc>
              <a:spcBef>
                <a:spcPts val="656"/>
              </a:spcBef>
            </a:pPr>
            <a:r>
              <a:rPr sz="2400" spc="-236" dirty="0"/>
              <a:t> </a:t>
            </a:r>
            <a:r>
              <a:rPr lang="en-US" sz="2400" spc="-236" dirty="0" err="1"/>
              <a:t>B</a:t>
            </a:r>
            <a:r>
              <a:rPr sz="2400" spc="34" dirty="0" err="1"/>
              <a:t>e</a:t>
            </a:r>
            <a:r>
              <a:rPr sz="2400" spc="56" dirty="0" err="1"/>
              <a:t>n</a:t>
            </a:r>
            <a:r>
              <a:rPr sz="2400" spc="98" dirty="0" err="1"/>
              <a:t>t</a:t>
            </a:r>
            <a:r>
              <a:rPr sz="2400" spc="56" dirty="0" err="1"/>
              <a:t>u</a:t>
            </a:r>
            <a:r>
              <a:rPr sz="2400" spc="158" dirty="0" err="1"/>
              <a:t>k</a:t>
            </a:r>
            <a:r>
              <a:rPr sz="2400" spc="-158" dirty="0"/>
              <a:t> </a:t>
            </a:r>
            <a:r>
              <a:rPr sz="2400" spc="98" dirty="0"/>
              <a:t>t</a:t>
            </a:r>
            <a:r>
              <a:rPr sz="2400" spc="53" dirty="0"/>
              <a:t>i</a:t>
            </a:r>
            <a:r>
              <a:rPr sz="2400" spc="56" dirty="0"/>
              <a:t>n</a:t>
            </a:r>
            <a:r>
              <a:rPr sz="2400" spc="86" dirty="0"/>
              <a:t>d</a:t>
            </a:r>
            <a:r>
              <a:rPr sz="2400" spc="34" dirty="0"/>
              <a:t>a</a:t>
            </a:r>
            <a:r>
              <a:rPr sz="2400" spc="26" dirty="0"/>
              <a:t>k</a:t>
            </a:r>
            <a:r>
              <a:rPr sz="2400" spc="34" dirty="0"/>
              <a:t>a</a:t>
            </a:r>
            <a:r>
              <a:rPr sz="2400" spc="68" dirty="0"/>
              <a:t>n  </a:t>
            </a:r>
            <a:r>
              <a:rPr sz="2400" spc="49" dirty="0"/>
              <a:t>kekerasan</a:t>
            </a:r>
            <a:r>
              <a:rPr sz="2400" spc="-259" dirty="0"/>
              <a:t> </a:t>
            </a:r>
            <a:r>
              <a:rPr sz="2400" spc="75" dirty="0"/>
              <a:t>seksual</a:t>
            </a:r>
            <a:r>
              <a:rPr sz="2400" spc="-199" dirty="0"/>
              <a:t> </a:t>
            </a:r>
            <a:r>
              <a:rPr sz="2400" spc="71" dirty="0"/>
              <a:t>yang</a:t>
            </a:r>
            <a:r>
              <a:rPr sz="2400" spc="-225" dirty="0"/>
              <a:t> </a:t>
            </a:r>
            <a:r>
              <a:rPr sz="2400" spc="45" dirty="0"/>
              <a:t>mungkin</a:t>
            </a:r>
            <a:r>
              <a:rPr sz="2400" spc="-199" dirty="0"/>
              <a:t> </a:t>
            </a:r>
            <a:r>
              <a:rPr sz="2400" spc="60" dirty="0"/>
              <a:t>terjadi</a:t>
            </a:r>
            <a:r>
              <a:rPr sz="2400" spc="-217" dirty="0"/>
              <a:t> </a:t>
            </a:r>
            <a:r>
              <a:rPr sz="2400" spc="105" dirty="0"/>
              <a:t>di</a:t>
            </a:r>
            <a:r>
              <a:rPr sz="2400" spc="-184" dirty="0"/>
              <a:t> </a:t>
            </a:r>
            <a:r>
              <a:rPr sz="2400" spc="53" dirty="0"/>
              <a:t>lapangan</a:t>
            </a:r>
          </a:p>
        </p:txBody>
      </p:sp>
    </p:spTree>
  </p:cSld>
  <p:clrMapOvr>
    <a:masterClrMapping/>
  </p:clrMapOvr>
  <p:transition spd="slow">
    <p:comb/>
  </p:transition>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5362" name="WordArt 4">
            <a:extLst>
              <a:ext uri="{FF2B5EF4-FFF2-40B4-BE49-F238E27FC236}">
                <a16:creationId xmlns:a16="http://schemas.microsoft.com/office/drawing/2014/main" id="{16C76D65-F3B0-4964-A740-A79C042E3AB5}"/>
              </a:ext>
            </a:extLst>
          </p:cNvPr>
          <p:cNvSpPr>
            <a:spLocks noChangeArrowheads="1" noChangeShapeType="1" noTextEdit="1"/>
          </p:cNvSpPr>
          <p:nvPr/>
        </p:nvSpPr>
        <p:spPr bwMode="auto">
          <a:xfrm>
            <a:off x="772390" y="2895600"/>
            <a:ext cx="7543800" cy="1752600"/>
          </a:xfrm>
          <a:prstGeom prst="rect">
            <a:avLst/>
          </a:prstGeom>
        </p:spPr>
        <p:txBody>
          <a:bodyPr wrap="none" fromWordArt="1">
            <a:prstTxWarp prst="textPlain">
              <a:avLst>
                <a:gd name="adj" fmla="val 50000"/>
              </a:avLst>
            </a:prstTxWarp>
          </a:bodyPr>
          <a:lstStyle/>
          <a:p>
            <a:pPr algn="ctr"/>
            <a:r>
              <a:rPr lang="en-ID"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rPr>
              <a:t>SEKIAN DAN TERIMA KASIH</a:t>
            </a:r>
          </a:p>
        </p:txBody>
      </p:sp>
      <p:pic>
        <p:nvPicPr>
          <p:cNvPr id="3" name="Picture 2">
            <a:extLst>
              <a:ext uri="{FF2B5EF4-FFF2-40B4-BE49-F238E27FC236}">
                <a16:creationId xmlns:a16="http://schemas.microsoft.com/office/drawing/2014/main" id="{931498BA-B02B-45A5-92D9-A9D945CF6A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600" y="762000"/>
            <a:ext cx="1140774" cy="1020762"/>
          </a:xfrm>
          <a:prstGeom prst="rect">
            <a:avLst/>
          </a:prstGeom>
        </p:spPr>
      </p:pic>
    </p:spTree>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Berlin</Template>
  <TotalTime>1337</TotalTime>
  <Words>2890</Words>
  <Application>Microsoft Office PowerPoint</Application>
  <PresentationFormat>On-screen Show (4:3)</PresentationFormat>
  <Paragraphs>449</Paragraphs>
  <Slides>47</Slides>
  <Notes>14</Notes>
  <HiddenSlides>0</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47</vt:i4>
      </vt:variant>
    </vt:vector>
  </HeadingPairs>
  <TitlesOfParts>
    <vt:vector size="69" baseType="lpstr">
      <vt:lpstr>Adobe Heiti Std R</vt:lpstr>
      <vt:lpstr>Arial</vt:lpstr>
      <vt:lpstr>Arial Black</vt:lpstr>
      <vt:lpstr>Arial MT</vt:lpstr>
      <vt:lpstr>Arno Pro Light Display</vt:lpstr>
      <vt:lpstr>Bauhaus 93</vt:lpstr>
      <vt:lpstr>Bernard MT Condensed</vt:lpstr>
      <vt:lpstr>Brush Script Std</vt:lpstr>
      <vt:lpstr>Calibri</vt:lpstr>
      <vt:lpstr>Carlito</vt:lpstr>
      <vt:lpstr>Freehand521 BT</vt:lpstr>
      <vt:lpstr>Microsoft Sans Serif</vt:lpstr>
      <vt:lpstr>Mistral</vt:lpstr>
      <vt:lpstr>MV Boli</vt:lpstr>
      <vt:lpstr>Tahoma</vt:lpstr>
      <vt:lpstr>Times New Roman</vt:lpstr>
      <vt:lpstr>Trebuchet MS</vt:lpstr>
      <vt:lpstr>Tw Cen MT Condensed Extra Bold</vt:lpstr>
      <vt:lpstr>Verdana</vt:lpstr>
      <vt:lpstr>Wingdings</vt:lpstr>
      <vt:lpstr>Wingdings 2</vt:lpstr>
      <vt:lpstr>Berlin</vt:lpstr>
      <vt:lpstr>PowerPoint Presentation</vt:lpstr>
      <vt:lpstr>PowerPoint Presentation</vt:lpstr>
      <vt:lpstr>LATAR BELAKANG</vt:lpstr>
      <vt:lpstr>PowerPoint Presentation</vt:lpstr>
      <vt:lpstr>PowerPoint Presentation</vt:lpstr>
      <vt:lpstr>PowerPoint Presentation</vt:lpstr>
      <vt:lpstr>TUJUAN</vt:lpstr>
      <vt:lpstr>PENGERTIAN</vt:lpstr>
      <vt:lpstr>PENGERTIAN</vt:lpstr>
      <vt:lpstr>PENGERTIAN</vt:lpstr>
      <vt:lpstr>PowerPoint Presentation</vt:lpstr>
      <vt:lpstr>PowerPoint Presentation</vt:lpstr>
      <vt:lpstr>PowerPoint Presentation</vt:lpstr>
      <vt:lpstr>PENYEBAB KENAKALAN REMAJA</vt:lpstr>
      <vt:lpstr>Data Kasus Kekerasan terhadap Perempuan dan Anak selama Tahun 2019 s.d. September 2023 yang ditangani Unit PPA Satreskrim Polresta Pati</vt:lpstr>
      <vt:lpstr>PowerPoint Presentation</vt:lpstr>
      <vt:lpstr>BULLYING (Penindasan) PERUNDUNGAN </vt:lpstr>
      <vt:lpstr>BENTUK-BENTUK BULLYING</vt:lpstr>
      <vt:lpstr>BULLYING FISIK</vt:lpstr>
      <vt:lpstr>BULLYING VERBAL</vt:lpstr>
      <vt:lpstr>BULLYING SOSIAL</vt:lpstr>
      <vt:lpstr>PowerPoint Presentation</vt:lpstr>
      <vt:lpstr>PowerPoint Presentation</vt:lpstr>
      <vt:lpstr>PENYEBAB BULLYING</vt:lpstr>
      <vt:lpstr>DAMPAK BULLYING</vt:lpstr>
      <vt:lpstr>DAMPAK / EFEK BULLYING SCR UMUM</vt:lpstr>
      <vt:lpstr>DAMPAK / EFEK BULLYING SCR UMUM</vt:lpstr>
      <vt:lpstr>DAMPAK / EFEK BULLYING SCR UMUM</vt:lpstr>
      <vt:lpstr>BAGAIMANA CARA PENCEGAHAN</vt:lpstr>
      <vt:lpstr>SEBAGAI PELAKU</vt:lpstr>
      <vt:lpstr>SEBAGAI SAKSI</vt:lpstr>
      <vt:lpstr>PowerPoint Presentation</vt:lpstr>
      <vt:lpstr>PowerPoint Presentation</vt:lpstr>
      <vt:lpstr>PowerPoint Presentation</vt:lpstr>
      <vt:lpstr>PowerPoint Presentation</vt:lpstr>
      <vt:lpstr>INGAT YAAA !!!!……</vt:lpstr>
      <vt:lpstr>PowerPoint Presentation</vt:lpstr>
      <vt:lpstr>PowerPoint Presentation</vt:lpstr>
      <vt:lpstr>KASUS KEKERASAN DI JAWA TENGAH</vt:lpstr>
      <vt:lpstr>Dunia pendidikan di Indonesia sedang menghadapi  banyak tantangan</vt:lpstr>
      <vt:lpstr>Enam bentuk kekerasan yang didefinisikan secara terperinci </vt:lpstr>
      <vt:lpstr> Untuk membedakan  bentuk kekerasan fisik, psikis, dan perundungan</vt:lpstr>
      <vt:lpstr>Kekerasan  seksual serta diskriminasi dan intoleransi </vt:lpstr>
      <vt:lpstr>Kebijakan yang berpotensi menimbulkan kekerasan</vt:lpstr>
      <vt:lpstr>PowerPoint Presentation</vt:lpstr>
      <vt:lpstr> Bentuk tindakan  kekerasan seksual yang mungkin terjadi di lapangan</vt:lpstr>
      <vt:lpstr>PowerPoint Presentation</vt:lpstr>
    </vt:vector>
  </TitlesOfParts>
  <Company>Setda Kab. Sukoharjo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 NO. 23 TAHUN 2002  TENTANG  PERLINDUNGAN ANAK</dc:title>
  <dc:creator>Kamal</dc:creator>
  <cp:lastModifiedBy>Reza Zahro Nur Azizah</cp:lastModifiedBy>
  <cp:revision>130</cp:revision>
  <cp:lastPrinted>2023-01-18T07:02:34Z</cp:lastPrinted>
  <dcterms:created xsi:type="dcterms:W3CDTF">2009-05-11T05:05:53Z</dcterms:created>
  <dcterms:modified xsi:type="dcterms:W3CDTF">2023-10-23T06:22:17Z</dcterms:modified>
</cp:coreProperties>
</file>